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diagrams/drawing12.xml" ContentType="application/vnd.ms-office.drawingml.diagramDrawing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8.xml" ContentType="application/vnd.ms-office.drawingml.diagramDrawing+xml"/>
  <Override PartName="/ppt/diagrams/drawing1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drawing6.xml" ContentType="application/vnd.ms-office.drawingml.diagramDrawing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6" r:id="rId18"/>
    <p:sldId id="347" r:id="rId19"/>
    <p:sldId id="312" r:id="rId20"/>
    <p:sldId id="292" r:id="rId21"/>
    <p:sldId id="323" r:id="rId22"/>
    <p:sldId id="349" r:id="rId23"/>
    <p:sldId id="324" r:id="rId24"/>
    <p:sldId id="325" r:id="rId25"/>
    <p:sldId id="327" r:id="rId26"/>
    <p:sldId id="293" r:id="rId27"/>
    <p:sldId id="322" r:id="rId28"/>
    <p:sldId id="305" r:id="rId29"/>
    <p:sldId id="328" r:id="rId30"/>
    <p:sldId id="313" r:id="rId31"/>
    <p:sldId id="319" r:id="rId32"/>
    <p:sldId id="321" r:id="rId33"/>
    <p:sldId id="317" r:id="rId34"/>
    <p:sldId id="329" r:id="rId35"/>
    <p:sldId id="348" r:id="rId36"/>
  </p:sldIdLst>
  <p:sldSz cx="9144000" cy="6858000" type="screen4x3"/>
  <p:notesSz cx="6858000" cy="91440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6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6210" autoAdjust="0"/>
    <p:restoredTop sz="97782" autoAdjust="0"/>
  </p:normalViewPr>
  <p:slideViewPr>
    <p:cSldViewPr snapToObjects="1">
      <p:cViewPr varScale="1">
        <p:scale>
          <a:sx n="70" d="100"/>
          <a:sy n="70" d="100"/>
        </p:scale>
        <p:origin x="-19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73509-32E1-425A-BFEE-4600815F74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32DAC9-185F-42C7-B8C8-530D232FDE9D}">
      <dgm:prSet phldrT="[Texto]"/>
      <dgm:spPr>
        <a:solidFill>
          <a:srgbClr val="C00000"/>
        </a:solidFill>
      </dgm:spPr>
      <dgm:t>
        <a:bodyPr/>
        <a:lstStyle/>
        <a:p>
          <a:r>
            <a:rPr lang="es-ES" b="1" dirty="0" smtClean="0"/>
            <a:t>Quiénes somos</a:t>
          </a:r>
          <a:endParaRPr lang="es-ES" b="1" dirty="0"/>
        </a:p>
      </dgm:t>
    </dgm:pt>
    <dgm:pt modelId="{EFE917EA-3954-4AE6-B3CC-E525E6EA83EF}" type="parTrans" cxnId="{EB8E28EA-6812-4D25-9946-DC46D7C85894}">
      <dgm:prSet/>
      <dgm:spPr/>
      <dgm:t>
        <a:bodyPr/>
        <a:lstStyle/>
        <a:p>
          <a:endParaRPr lang="es-ES"/>
        </a:p>
      </dgm:t>
    </dgm:pt>
    <dgm:pt modelId="{1B392D60-258F-4AAF-933B-141ED26D823D}" type="sibTrans" cxnId="{EB8E28EA-6812-4D25-9946-DC46D7C85894}">
      <dgm:prSet/>
      <dgm:spPr/>
      <dgm:t>
        <a:bodyPr/>
        <a:lstStyle/>
        <a:p>
          <a:endParaRPr lang="es-ES"/>
        </a:p>
      </dgm:t>
    </dgm:pt>
    <dgm:pt modelId="{6FF3C0A7-A59E-4743-AA8D-576469165F3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b="1" dirty="0" smtClean="0"/>
            <a:t>Qué hacemos</a:t>
          </a:r>
          <a:endParaRPr lang="es-ES" b="1" dirty="0"/>
        </a:p>
      </dgm:t>
    </dgm:pt>
    <dgm:pt modelId="{3844B250-EBE3-4E24-9D12-B89537DB9512}" type="parTrans" cxnId="{19F45E56-9769-4F0D-9128-24EC5C1CFBB6}">
      <dgm:prSet/>
      <dgm:spPr/>
      <dgm:t>
        <a:bodyPr/>
        <a:lstStyle/>
        <a:p>
          <a:endParaRPr lang="es-ES"/>
        </a:p>
      </dgm:t>
    </dgm:pt>
    <dgm:pt modelId="{F4034FE0-E0F1-4940-A150-2E707F6CC504}" type="sibTrans" cxnId="{19F45E56-9769-4F0D-9128-24EC5C1CFBB6}">
      <dgm:prSet/>
      <dgm:spPr/>
      <dgm:t>
        <a:bodyPr/>
        <a:lstStyle/>
        <a:p>
          <a:endParaRPr lang="es-ES"/>
        </a:p>
      </dgm:t>
    </dgm:pt>
    <dgm:pt modelId="{184532AA-4B31-4AD4-B1F6-939773B967CB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ES" sz="2800" b="1" dirty="0" smtClean="0"/>
            <a:t>Modelo educativo: </a:t>
          </a:r>
          <a:br>
            <a:rPr lang="es-ES" sz="2800" b="1" dirty="0" smtClean="0"/>
          </a:br>
          <a:r>
            <a:rPr lang="es-ES" sz="2800" b="1" dirty="0" smtClean="0"/>
            <a:t>Experiencia Proyectos Integrados</a:t>
          </a:r>
          <a:endParaRPr lang="es-ES" sz="2800" b="1" dirty="0"/>
        </a:p>
      </dgm:t>
    </dgm:pt>
    <dgm:pt modelId="{CFE9C288-FE4C-4C8D-87EC-159675FD6A9B}" type="parTrans" cxnId="{D3DD5F86-4AA6-4C41-89B5-CC39CAF41EF2}">
      <dgm:prSet/>
      <dgm:spPr/>
      <dgm:t>
        <a:bodyPr/>
        <a:lstStyle/>
        <a:p>
          <a:endParaRPr lang="es-ES"/>
        </a:p>
      </dgm:t>
    </dgm:pt>
    <dgm:pt modelId="{2D96C61C-62E6-4950-B16D-1E60F68C5C3E}" type="sibTrans" cxnId="{D3DD5F86-4AA6-4C41-89B5-CC39CAF41EF2}">
      <dgm:prSet/>
      <dgm:spPr/>
      <dgm:t>
        <a:bodyPr/>
        <a:lstStyle/>
        <a:p>
          <a:endParaRPr lang="es-ES"/>
        </a:p>
      </dgm:t>
    </dgm:pt>
    <dgm:pt modelId="{47BC4DFD-9AB2-4EF5-B15D-45C0320C5CDA}" type="pres">
      <dgm:prSet presAssocID="{A7773509-32E1-425A-BFEE-4600815F74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136B2BD4-AF7B-49A8-91A6-83517692CFC0}" type="pres">
      <dgm:prSet presAssocID="{A7773509-32E1-425A-BFEE-4600815F74BF}" presName="Name1" presStyleCnt="0"/>
      <dgm:spPr/>
      <dgm:t>
        <a:bodyPr/>
        <a:lstStyle/>
        <a:p>
          <a:endParaRPr lang="ca-ES"/>
        </a:p>
      </dgm:t>
    </dgm:pt>
    <dgm:pt modelId="{912C649D-BE9B-4CB6-918B-C8D38D7DA8A9}" type="pres">
      <dgm:prSet presAssocID="{A7773509-32E1-425A-BFEE-4600815F74BF}" presName="cycle" presStyleCnt="0"/>
      <dgm:spPr/>
      <dgm:t>
        <a:bodyPr/>
        <a:lstStyle/>
        <a:p>
          <a:endParaRPr lang="ca-ES"/>
        </a:p>
      </dgm:t>
    </dgm:pt>
    <dgm:pt modelId="{AFBB7A5A-8E0A-4820-9606-1278FD2D87BA}" type="pres">
      <dgm:prSet presAssocID="{A7773509-32E1-425A-BFEE-4600815F74BF}" presName="srcNode" presStyleLbl="node1" presStyleIdx="0" presStyleCnt="3"/>
      <dgm:spPr/>
      <dgm:t>
        <a:bodyPr/>
        <a:lstStyle/>
        <a:p>
          <a:endParaRPr lang="ca-ES"/>
        </a:p>
      </dgm:t>
    </dgm:pt>
    <dgm:pt modelId="{2C939743-3384-49B2-9CD5-28175CCA03AC}" type="pres">
      <dgm:prSet presAssocID="{A7773509-32E1-425A-BFEE-4600815F74BF}" presName="conn" presStyleLbl="parChTrans1D2" presStyleIdx="0" presStyleCnt="1"/>
      <dgm:spPr/>
      <dgm:t>
        <a:bodyPr/>
        <a:lstStyle/>
        <a:p>
          <a:endParaRPr lang="es-ES"/>
        </a:p>
      </dgm:t>
    </dgm:pt>
    <dgm:pt modelId="{C4652E7F-8F32-49AA-8EBD-342C1629ECBF}" type="pres">
      <dgm:prSet presAssocID="{A7773509-32E1-425A-BFEE-4600815F74BF}" presName="extraNode" presStyleLbl="node1" presStyleIdx="0" presStyleCnt="3"/>
      <dgm:spPr/>
      <dgm:t>
        <a:bodyPr/>
        <a:lstStyle/>
        <a:p>
          <a:endParaRPr lang="ca-ES"/>
        </a:p>
      </dgm:t>
    </dgm:pt>
    <dgm:pt modelId="{83305F33-7F1B-49D3-BAC1-43AB47E14357}" type="pres">
      <dgm:prSet presAssocID="{A7773509-32E1-425A-BFEE-4600815F74BF}" presName="dstNode" presStyleLbl="node1" presStyleIdx="0" presStyleCnt="3"/>
      <dgm:spPr/>
      <dgm:t>
        <a:bodyPr/>
        <a:lstStyle/>
        <a:p>
          <a:endParaRPr lang="ca-ES"/>
        </a:p>
      </dgm:t>
    </dgm:pt>
    <dgm:pt modelId="{909501FC-7B81-4835-99B6-5C0F8EAFF32C}" type="pres">
      <dgm:prSet presAssocID="{E332DAC9-185F-42C7-B8C8-530D232FDE9D}" presName="text_1" presStyleLbl="node1" presStyleIdx="0" presStyleCnt="3" custScaleX="10297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04442B-028F-4AF8-9579-EB8DB08E55FB}" type="pres">
      <dgm:prSet presAssocID="{E332DAC9-185F-42C7-B8C8-530D232FDE9D}" presName="accent_1" presStyleCnt="0"/>
      <dgm:spPr/>
      <dgm:t>
        <a:bodyPr/>
        <a:lstStyle/>
        <a:p>
          <a:endParaRPr lang="ca-ES"/>
        </a:p>
      </dgm:t>
    </dgm:pt>
    <dgm:pt modelId="{9B6A9DC2-B7F3-45BD-A77B-4B90062E1C21}" type="pres">
      <dgm:prSet presAssocID="{E332DAC9-185F-42C7-B8C8-530D232FDE9D}" presName="accentRepeatNode" presStyleLbl="solidFgAcc1" presStyleIdx="0" presStyleCnt="3"/>
      <dgm:spPr>
        <a:solidFill>
          <a:srgbClr val="C00000"/>
        </a:solidFill>
      </dgm:spPr>
      <dgm:t>
        <a:bodyPr/>
        <a:lstStyle/>
        <a:p>
          <a:endParaRPr lang="ca-ES"/>
        </a:p>
      </dgm:t>
    </dgm:pt>
    <dgm:pt modelId="{410A76DD-BBC5-4FC1-8F97-34EB5884B0B3}" type="pres">
      <dgm:prSet presAssocID="{6FF3C0A7-A59E-4743-AA8D-576469165F3A}" presName="text_2" presStyleLbl="node1" presStyleIdx="1" presStyleCnt="3" custLinFactNeighborX="2106" custLinFactNeighborY="-455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47ABB9C-287D-4FFF-8249-6BECA84CA7F0}" type="pres">
      <dgm:prSet presAssocID="{6FF3C0A7-A59E-4743-AA8D-576469165F3A}" presName="accent_2" presStyleCnt="0"/>
      <dgm:spPr/>
      <dgm:t>
        <a:bodyPr/>
        <a:lstStyle/>
        <a:p>
          <a:endParaRPr lang="ca-ES"/>
        </a:p>
      </dgm:t>
    </dgm:pt>
    <dgm:pt modelId="{D06AC01E-7367-44AD-BA87-8431E2A72278}" type="pres">
      <dgm:prSet presAssocID="{6FF3C0A7-A59E-4743-AA8D-576469165F3A}" presName="accentRepeatNode" presStyleLbl="solidFgAcc1" presStyleIdx="1" presStyleCnt="3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ca-ES"/>
        </a:p>
      </dgm:t>
    </dgm:pt>
    <dgm:pt modelId="{07167777-E746-46EE-9FD6-FFAD83E62F14}" type="pres">
      <dgm:prSet presAssocID="{184532AA-4B31-4AD4-B1F6-939773B967CB}" presName="text_3" presStyleLbl="node1" presStyleIdx="2" presStyleCnt="3" custScaleX="102600" custScaleY="170043" custLinFactNeighborX="83" custLinFactNeighborY="191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81E0AC-1E41-4DB4-8F94-5D915C5132EA}" type="pres">
      <dgm:prSet presAssocID="{184532AA-4B31-4AD4-B1F6-939773B967CB}" presName="accent_3" presStyleCnt="0"/>
      <dgm:spPr/>
      <dgm:t>
        <a:bodyPr/>
        <a:lstStyle/>
        <a:p>
          <a:endParaRPr lang="ca-ES"/>
        </a:p>
      </dgm:t>
    </dgm:pt>
    <dgm:pt modelId="{3723B22A-85E7-4513-B77F-699E5D1D96C1}" type="pres">
      <dgm:prSet presAssocID="{184532AA-4B31-4AD4-B1F6-939773B967CB}" presName="accentRepeatNode" presStyleLbl="solidFgAcc1" presStyleIdx="2" presStyleCnt="3"/>
      <dgm:spPr>
        <a:solidFill>
          <a:srgbClr val="7030A0"/>
        </a:solidFill>
      </dgm:spPr>
      <dgm:t>
        <a:bodyPr/>
        <a:lstStyle/>
        <a:p>
          <a:endParaRPr lang="ca-ES"/>
        </a:p>
      </dgm:t>
    </dgm:pt>
  </dgm:ptLst>
  <dgm:cxnLst>
    <dgm:cxn modelId="{D7F44E45-2AFB-AE40-8997-5CA94E5616AB}" type="presOf" srcId="{E332DAC9-185F-42C7-B8C8-530D232FDE9D}" destId="{909501FC-7B81-4835-99B6-5C0F8EAFF32C}" srcOrd="0" destOrd="0" presId="urn:microsoft.com/office/officeart/2008/layout/VerticalCurvedList"/>
    <dgm:cxn modelId="{C1FA0015-39ED-3F42-9E02-5C975EE680C8}" type="presOf" srcId="{6FF3C0A7-A59E-4743-AA8D-576469165F3A}" destId="{410A76DD-BBC5-4FC1-8F97-34EB5884B0B3}" srcOrd="0" destOrd="0" presId="urn:microsoft.com/office/officeart/2008/layout/VerticalCurvedList"/>
    <dgm:cxn modelId="{D3DD5F86-4AA6-4C41-89B5-CC39CAF41EF2}" srcId="{A7773509-32E1-425A-BFEE-4600815F74BF}" destId="{184532AA-4B31-4AD4-B1F6-939773B967CB}" srcOrd="2" destOrd="0" parTransId="{CFE9C288-FE4C-4C8D-87EC-159675FD6A9B}" sibTransId="{2D96C61C-62E6-4950-B16D-1E60F68C5C3E}"/>
    <dgm:cxn modelId="{8602833B-8BCD-8043-A1FB-3A6E40C00890}" type="presOf" srcId="{1B392D60-258F-4AAF-933B-141ED26D823D}" destId="{2C939743-3384-49B2-9CD5-28175CCA03AC}" srcOrd="0" destOrd="0" presId="urn:microsoft.com/office/officeart/2008/layout/VerticalCurvedList"/>
    <dgm:cxn modelId="{5B2B2DD5-A306-CE4C-967C-A77716D4974D}" type="presOf" srcId="{A7773509-32E1-425A-BFEE-4600815F74BF}" destId="{47BC4DFD-9AB2-4EF5-B15D-45C0320C5CDA}" srcOrd="0" destOrd="0" presId="urn:microsoft.com/office/officeart/2008/layout/VerticalCurvedList"/>
    <dgm:cxn modelId="{19F45E56-9769-4F0D-9128-24EC5C1CFBB6}" srcId="{A7773509-32E1-425A-BFEE-4600815F74BF}" destId="{6FF3C0A7-A59E-4743-AA8D-576469165F3A}" srcOrd="1" destOrd="0" parTransId="{3844B250-EBE3-4E24-9D12-B89537DB9512}" sibTransId="{F4034FE0-E0F1-4940-A150-2E707F6CC504}"/>
    <dgm:cxn modelId="{EB8E28EA-6812-4D25-9946-DC46D7C85894}" srcId="{A7773509-32E1-425A-BFEE-4600815F74BF}" destId="{E332DAC9-185F-42C7-B8C8-530D232FDE9D}" srcOrd="0" destOrd="0" parTransId="{EFE917EA-3954-4AE6-B3CC-E525E6EA83EF}" sibTransId="{1B392D60-258F-4AAF-933B-141ED26D823D}"/>
    <dgm:cxn modelId="{572A6D03-C29A-2D44-9D7D-94AF3CA451AF}" type="presOf" srcId="{184532AA-4B31-4AD4-B1F6-939773B967CB}" destId="{07167777-E746-46EE-9FD6-FFAD83E62F14}" srcOrd="0" destOrd="0" presId="urn:microsoft.com/office/officeart/2008/layout/VerticalCurvedList"/>
    <dgm:cxn modelId="{89F6D76F-524C-CB45-9657-A9AE935D7236}" type="presParOf" srcId="{47BC4DFD-9AB2-4EF5-B15D-45C0320C5CDA}" destId="{136B2BD4-AF7B-49A8-91A6-83517692CFC0}" srcOrd="0" destOrd="0" presId="urn:microsoft.com/office/officeart/2008/layout/VerticalCurvedList"/>
    <dgm:cxn modelId="{E43B1C80-FF4A-AE47-8EC0-D31E82CB4AAB}" type="presParOf" srcId="{136B2BD4-AF7B-49A8-91A6-83517692CFC0}" destId="{912C649D-BE9B-4CB6-918B-C8D38D7DA8A9}" srcOrd="0" destOrd="0" presId="urn:microsoft.com/office/officeart/2008/layout/VerticalCurvedList"/>
    <dgm:cxn modelId="{13A4B32A-D786-014A-9989-F90A960E69D5}" type="presParOf" srcId="{912C649D-BE9B-4CB6-918B-C8D38D7DA8A9}" destId="{AFBB7A5A-8E0A-4820-9606-1278FD2D87BA}" srcOrd="0" destOrd="0" presId="urn:microsoft.com/office/officeart/2008/layout/VerticalCurvedList"/>
    <dgm:cxn modelId="{5E336413-D46B-964C-9BEE-50835229010B}" type="presParOf" srcId="{912C649D-BE9B-4CB6-918B-C8D38D7DA8A9}" destId="{2C939743-3384-49B2-9CD5-28175CCA03AC}" srcOrd="1" destOrd="0" presId="urn:microsoft.com/office/officeart/2008/layout/VerticalCurvedList"/>
    <dgm:cxn modelId="{E7DEE118-533A-624E-8CEF-A55F7CFE16F4}" type="presParOf" srcId="{912C649D-BE9B-4CB6-918B-C8D38D7DA8A9}" destId="{C4652E7F-8F32-49AA-8EBD-342C1629ECBF}" srcOrd="2" destOrd="0" presId="urn:microsoft.com/office/officeart/2008/layout/VerticalCurvedList"/>
    <dgm:cxn modelId="{4DC35A0F-ED94-7A4E-AA25-DD0D6856D55E}" type="presParOf" srcId="{912C649D-BE9B-4CB6-918B-C8D38D7DA8A9}" destId="{83305F33-7F1B-49D3-BAC1-43AB47E14357}" srcOrd="3" destOrd="0" presId="urn:microsoft.com/office/officeart/2008/layout/VerticalCurvedList"/>
    <dgm:cxn modelId="{6AD58185-660B-7B47-87EA-5958268D2646}" type="presParOf" srcId="{136B2BD4-AF7B-49A8-91A6-83517692CFC0}" destId="{909501FC-7B81-4835-99B6-5C0F8EAFF32C}" srcOrd="1" destOrd="0" presId="urn:microsoft.com/office/officeart/2008/layout/VerticalCurvedList"/>
    <dgm:cxn modelId="{B27F53D6-00A4-D841-A25B-B5089130F83A}" type="presParOf" srcId="{136B2BD4-AF7B-49A8-91A6-83517692CFC0}" destId="{EC04442B-028F-4AF8-9579-EB8DB08E55FB}" srcOrd="2" destOrd="0" presId="urn:microsoft.com/office/officeart/2008/layout/VerticalCurvedList"/>
    <dgm:cxn modelId="{555A8FA3-20DA-5342-8DE5-79D738CFC533}" type="presParOf" srcId="{EC04442B-028F-4AF8-9579-EB8DB08E55FB}" destId="{9B6A9DC2-B7F3-45BD-A77B-4B90062E1C21}" srcOrd="0" destOrd="0" presId="urn:microsoft.com/office/officeart/2008/layout/VerticalCurvedList"/>
    <dgm:cxn modelId="{878F1E5E-52FB-FB40-896F-64387905DD15}" type="presParOf" srcId="{136B2BD4-AF7B-49A8-91A6-83517692CFC0}" destId="{410A76DD-BBC5-4FC1-8F97-34EB5884B0B3}" srcOrd="3" destOrd="0" presId="urn:microsoft.com/office/officeart/2008/layout/VerticalCurvedList"/>
    <dgm:cxn modelId="{25B7FAE9-B8DB-6945-95B0-E5798A20EF7E}" type="presParOf" srcId="{136B2BD4-AF7B-49A8-91A6-83517692CFC0}" destId="{747ABB9C-287D-4FFF-8249-6BECA84CA7F0}" srcOrd="4" destOrd="0" presId="urn:microsoft.com/office/officeart/2008/layout/VerticalCurvedList"/>
    <dgm:cxn modelId="{A068D6D2-EA0A-3741-801C-A23A5B02454F}" type="presParOf" srcId="{747ABB9C-287D-4FFF-8249-6BECA84CA7F0}" destId="{D06AC01E-7367-44AD-BA87-8431E2A72278}" srcOrd="0" destOrd="0" presId="urn:microsoft.com/office/officeart/2008/layout/VerticalCurvedList"/>
    <dgm:cxn modelId="{99614597-541E-5148-A4C7-4DF1A3A09C90}" type="presParOf" srcId="{136B2BD4-AF7B-49A8-91A6-83517692CFC0}" destId="{07167777-E746-46EE-9FD6-FFAD83E62F14}" srcOrd="5" destOrd="0" presId="urn:microsoft.com/office/officeart/2008/layout/VerticalCurvedList"/>
    <dgm:cxn modelId="{0C295EB5-A7DD-F940-9093-060309535A02}" type="presParOf" srcId="{136B2BD4-AF7B-49A8-91A6-83517692CFC0}" destId="{BB81E0AC-1E41-4DB4-8F94-5D915C5132EA}" srcOrd="6" destOrd="0" presId="urn:microsoft.com/office/officeart/2008/layout/VerticalCurvedList"/>
    <dgm:cxn modelId="{F010A487-2667-894B-8B15-9EE78594C966}" type="presParOf" srcId="{BB81E0AC-1E41-4DB4-8F94-5D915C5132EA}" destId="{3723B22A-85E7-4513-B77F-699E5D1D96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D31E88-7AE1-0C48-B7D4-2748A1B9DF8D}" type="doc">
      <dgm:prSet loTypeId="urn:microsoft.com/office/officeart/2009/3/layout/PieProcess" loCatId="" qsTypeId="urn:microsoft.com/office/officeart/2005/8/quickstyle/simple2" qsCatId="simple" csTypeId="urn:microsoft.com/office/officeart/2005/8/colors/colorful1#5" csCatId="colorful" phldr="1"/>
      <dgm:spPr/>
      <dgm:t>
        <a:bodyPr/>
        <a:lstStyle/>
        <a:p>
          <a:endParaRPr lang="ca-ES"/>
        </a:p>
      </dgm:t>
    </dgm:pt>
    <dgm:pt modelId="{0113F007-EBD6-BA44-A085-3E2B3CFF6C76}">
      <dgm:prSet custT="1"/>
      <dgm:spPr/>
      <dgm:t>
        <a:bodyPr/>
        <a:lstStyle/>
        <a:p>
          <a:pPr rtl="0">
            <a:spcAft>
              <a:spcPts val="2376"/>
            </a:spcAft>
          </a:pPr>
          <a:endParaRPr lang="es-ES_tradnl" sz="900" noProof="0" dirty="0" smtClean="0">
            <a:solidFill>
              <a:srgbClr val="17375E"/>
            </a:solidFill>
          </a:endParaRPr>
        </a:p>
        <a:p>
          <a:pPr rtl="0">
            <a:spcAft>
              <a:spcPts val="2376"/>
            </a:spcAft>
          </a:pPr>
          <a:r>
            <a:rPr lang="es-ES_tradnl" sz="2400" noProof="0" dirty="0" smtClean="0">
              <a:solidFill>
                <a:srgbClr val="17375E"/>
              </a:solidFill>
            </a:rPr>
            <a:t>Identificación y estandarización de las </a:t>
          </a:r>
          <a:r>
            <a:rPr lang="es-ES_tradnl" sz="2400" b="1" noProof="0" dirty="0" smtClean="0">
              <a:solidFill>
                <a:srgbClr val="17375E"/>
              </a:solidFill>
            </a:rPr>
            <a:t>cualificaciones</a:t>
          </a:r>
          <a:endParaRPr lang="es-ES_tradnl" sz="2400" b="1" noProof="0" dirty="0">
            <a:solidFill>
              <a:srgbClr val="17375E"/>
            </a:solidFill>
          </a:endParaRPr>
        </a:p>
      </dgm:t>
    </dgm:pt>
    <dgm:pt modelId="{6CEDDEC2-3AC4-214F-B49E-0217D63F3E6D}" type="parTrans" cxnId="{198B42A3-D3D2-6243-995B-AB9D2EDF440B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C9A3DAD1-26F1-2A41-97AB-C0DD20A4CEFA}" type="sibTrans" cxnId="{198B42A3-D3D2-6243-995B-AB9D2EDF440B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DCA73780-C429-8F48-A2D5-8BB80D899FBD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_tradnl" sz="2400" noProof="0" dirty="0" smtClean="0">
              <a:solidFill>
                <a:srgbClr val="17375E"/>
              </a:solidFill>
            </a:rPr>
            <a:t>Como espació de “aprendizaje permanente” </a:t>
          </a:r>
        </a:p>
        <a:p>
          <a:pPr rtl="0">
            <a:spcAft>
              <a:spcPts val="2376"/>
            </a:spcAft>
          </a:pPr>
          <a:r>
            <a:rPr lang="es-ES_tradnl" sz="2400" noProof="0" dirty="0" smtClean="0">
              <a:solidFill>
                <a:srgbClr val="17375E"/>
              </a:solidFill>
            </a:rPr>
            <a:t>Como </a:t>
          </a:r>
          <a:r>
            <a:rPr lang="es-ES_tradnl" sz="2400" b="1" noProof="0" dirty="0" smtClean="0">
              <a:solidFill>
                <a:srgbClr val="17375E"/>
              </a:solidFill>
            </a:rPr>
            <a:t>espacio dinámico para la polivalencia</a:t>
          </a:r>
          <a:r>
            <a:rPr lang="es-ES_tradnl" sz="2400" noProof="0" dirty="0" smtClean="0">
              <a:solidFill>
                <a:srgbClr val="17375E"/>
              </a:solidFill>
            </a:rPr>
            <a:t> del alumnado.</a:t>
          </a:r>
          <a:endParaRPr lang="es-ES_tradnl" sz="2400" noProof="0" dirty="0">
            <a:solidFill>
              <a:srgbClr val="17375E"/>
            </a:solidFill>
          </a:endParaRPr>
        </a:p>
      </dgm:t>
    </dgm:pt>
    <dgm:pt modelId="{08F12A4E-615B-5E48-A14D-312212ABA495}" type="parTrans" cxnId="{6A0ED74A-CF0F-1848-B1BC-1CDD7520F89A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2004EAA1-882C-ED48-8EFB-7EB7BA01526D}" type="sibTrans" cxnId="{6A0ED74A-CF0F-1848-B1BC-1CDD7520F89A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CFF99433-F430-AC45-BD99-381D5AD06CBB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_tradnl" sz="2400" noProof="0" dirty="0" smtClean="0">
              <a:solidFill>
                <a:srgbClr val="17375E"/>
              </a:solidFill>
            </a:rPr>
            <a:t>Como </a:t>
          </a:r>
          <a:r>
            <a:rPr lang="es-ES_tradnl" sz="2400" b="1" noProof="0" dirty="0" smtClean="0">
              <a:solidFill>
                <a:srgbClr val="17375E"/>
              </a:solidFill>
            </a:rPr>
            <a:t>receptora de formación Continua</a:t>
          </a:r>
          <a:endParaRPr lang="es-ES_tradnl" sz="2400" noProof="0" dirty="0">
            <a:solidFill>
              <a:srgbClr val="17375E"/>
            </a:solidFill>
          </a:endParaRPr>
        </a:p>
      </dgm:t>
    </dgm:pt>
    <dgm:pt modelId="{C025F1B5-0DD8-4D4F-8313-77BFF20520A6}" type="parTrans" cxnId="{E81A76E6-3FEF-754E-8313-04EF5E852146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18116C54-EA5D-DE45-B076-0815EDC23E08}" type="sibTrans" cxnId="{E81A76E6-3FEF-754E-8313-04EF5E852146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E6A82EE2-1A1C-EF47-9C84-133543AF7460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_tradnl" sz="2400" noProof="0" dirty="0" smtClean="0">
              <a:solidFill>
                <a:srgbClr val="17375E"/>
              </a:solidFill>
            </a:rPr>
            <a:t>Como </a:t>
          </a:r>
          <a:r>
            <a:rPr lang="es-ES_tradnl" sz="2400" b="1" noProof="0" dirty="0" smtClean="0">
              <a:solidFill>
                <a:srgbClr val="17375E"/>
              </a:solidFill>
            </a:rPr>
            <a:t>activadoras esenciales  de inserción</a:t>
          </a:r>
          <a:r>
            <a:rPr lang="es-ES_tradnl" sz="2400" noProof="0" dirty="0" smtClean="0">
              <a:solidFill>
                <a:srgbClr val="17375E"/>
              </a:solidFill>
            </a:rPr>
            <a:t>.</a:t>
          </a:r>
          <a:endParaRPr lang="es-ES_tradnl" sz="2400" noProof="0" dirty="0">
            <a:solidFill>
              <a:srgbClr val="17375E"/>
            </a:solidFill>
          </a:endParaRPr>
        </a:p>
      </dgm:t>
    </dgm:pt>
    <dgm:pt modelId="{3F2909BE-1884-F548-8DC4-AB8BA0BF26EB}" type="parTrans" cxnId="{47F7E832-2618-254F-8E03-9E07162AF40E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B424F5FF-1D52-744C-8DDD-6708D802B6A0}" type="sibTrans" cxnId="{47F7E832-2618-254F-8E03-9E07162AF40E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28A09A1A-0741-3F48-8053-3DF86B285402}">
      <dgm:prSet custT="1"/>
      <dgm:spPr/>
      <dgm:t>
        <a:bodyPr/>
        <a:lstStyle/>
        <a:p>
          <a:pPr algn="ctr" rtl="0"/>
          <a:r>
            <a:rPr lang="es-ES_tradnl" sz="3600" b="1" noProof="0" smtClean="0">
              <a:solidFill>
                <a:srgbClr val="960000"/>
              </a:solidFill>
            </a:rPr>
            <a:t>La Empresa</a:t>
          </a:r>
          <a:endParaRPr lang="es-ES_tradnl" sz="3600" b="1" noProof="0">
            <a:solidFill>
              <a:srgbClr val="960000"/>
            </a:solidFill>
          </a:endParaRPr>
        </a:p>
      </dgm:t>
    </dgm:pt>
    <dgm:pt modelId="{A16C54A0-B94A-1C4B-B2FF-A4EEDE1542F9}" type="parTrans" cxnId="{92D52326-B1A6-7144-AFC6-1CF0C33B8807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C91E06C3-90DC-DE41-B5AD-ADF89EFEB39D}" type="sibTrans" cxnId="{92D52326-B1A6-7144-AFC6-1CF0C33B8807}">
      <dgm:prSet/>
      <dgm:spPr/>
      <dgm:t>
        <a:bodyPr/>
        <a:lstStyle/>
        <a:p>
          <a:endParaRPr lang="es-ES_tradnl" noProof="0">
            <a:solidFill>
              <a:srgbClr val="17375E"/>
            </a:solidFill>
          </a:endParaRPr>
        </a:p>
      </dgm:t>
    </dgm:pt>
    <dgm:pt modelId="{C2D8197E-31DE-8C42-B62B-00A03ADA110B}" type="pres">
      <dgm:prSet presAssocID="{63D31E88-7AE1-0C48-B7D4-2748A1B9DF8D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D835EC8-88A4-554B-A916-84FF14E771CF}" type="pres">
      <dgm:prSet presAssocID="{28A09A1A-0741-3F48-8053-3DF86B285402}" presName="ParentComposite" presStyleCnt="0"/>
      <dgm:spPr/>
    </dgm:pt>
    <dgm:pt modelId="{2F606C86-BAE5-084A-8C35-B540C0EEB740}" type="pres">
      <dgm:prSet presAssocID="{28A09A1A-0741-3F48-8053-3DF86B285402}" presName="Chord" presStyleLbl="bgShp" presStyleIdx="0" presStyleCnt="1"/>
      <dgm:spPr/>
    </dgm:pt>
    <dgm:pt modelId="{B7D3D7AC-C9F4-6F45-A528-6BFB6B1F0742}" type="pres">
      <dgm:prSet presAssocID="{28A09A1A-0741-3F48-8053-3DF86B285402}" presName="Pie" presStyleLbl="alignNode1" presStyleIdx="0" presStyleCnt="1"/>
      <dgm:spPr/>
    </dgm:pt>
    <dgm:pt modelId="{65A2A6C1-FC04-9D4A-892E-88067E70C44E}" type="pres">
      <dgm:prSet presAssocID="{28A09A1A-0741-3F48-8053-3DF86B285402}" presName="Paren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BD691811-7A21-B444-8936-991C17406008}" type="pres">
      <dgm:prSet presAssocID="{C9A3DAD1-26F1-2A41-97AB-C0DD20A4CEFA}" presName="negSibTrans" presStyleCnt="0"/>
      <dgm:spPr/>
    </dgm:pt>
    <dgm:pt modelId="{9646A180-315C-1B48-B2D3-B5F585FE070F}" type="pres">
      <dgm:prSet presAssocID="{28A09A1A-0741-3F48-8053-3DF86B285402}" presName="composite" presStyleCnt="0"/>
      <dgm:spPr/>
    </dgm:pt>
    <dgm:pt modelId="{78FA3DCF-7174-7348-A8EA-40FAC559F174}" type="pres">
      <dgm:prSet presAssocID="{28A09A1A-0741-3F48-8053-3DF86B285402}" presName="Child" presStyleLbl="revTx" presStyleIdx="1" presStyleCnt="2" custScaleX="2923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2BE7949F-995A-5442-A320-5952B6C1B123}" type="presOf" srcId="{CFF99433-F430-AC45-BD99-381D5AD06CBB}" destId="{78FA3DCF-7174-7348-A8EA-40FAC559F174}" srcOrd="0" destOrd="2" presId="urn:microsoft.com/office/officeart/2009/3/layout/PieProcess"/>
    <dgm:cxn modelId="{CCE73ED2-FEF1-CE4E-8457-76961875F05B}" type="presOf" srcId="{0113F007-EBD6-BA44-A085-3E2B3CFF6C76}" destId="{78FA3DCF-7174-7348-A8EA-40FAC559F174}" srcOrd="0" destOrd="0" presId="urn:microsoft.com/office/officeart/2009/3/layout/PieProcess"/>
    <dgm:cxn modelId="{E68EDB8A-238E-6C47-A044-626D91A9582E}" type="presOf" srcId="{63D31E88-7AE1-0C48-B7D4-2748A1B9DF8D}" destId="{C2D8197E-31DE-8C42-B62B-00A03ADA110B}" srcOrd="0" destOrd="0" presId="urn:microsoft.com/office/officeart/2009/3/layout/PieProcess"/>
    <dgm:cxn modelId="{FA6D3E15-E8F0-6B4C-9691-23A5C92716C4}" type="presOf" srcId="{E6A82EE2-1A1C-EF47-9C84-133543AF7460}" destId="{78FA3DCF-7174-7348-A8EA-40FAC559F174}" srcOrd="0" destOrd="3" presId="urn:microsoft.com/office/officeart/2009/3/layout/PieProcess"/>
    <dgm:cxn modelId="{6A0ED74A-CF0F-1848-B1BC-1CDD7520F89A}" srcId="{28A09A1A-0741-3F48-8053-3DF86B285402}" destId="{DCA73780-C429-8F48-A2D5-8BB80D899FBD}" srcOrd="1" destOrd="0" parTransId="{08F12A4E-615B-5E48-A14D-312212ABA495}" sibTransId="{2004EAA1-882C-ED48-8EFB-7EB7BA01526D}"/>
    <dgm:cxn modelId="{198B42A3-D3D2-6243-995B-AB9D2EDF440B}" srcId="{28A09A1A-0741-3F48-8053-3DF86B285402}" destId="{0113F007-EBD6-BA44-A085-3E2B3CFF6C76}" srcOrd="0" destOrd="0" parTransId="{6CEDDEC2-3AC4-214F-B49E-0217D63F3E6D}" sibTransId="{C9A3DAD1-26F1-2A41-97AB-C0DD20A4CEFA}"/>
    <dgm:cxn modelId="{47F7E832-2618-254F-8E03-9E07162AF40E}" srcId="{28A09A1A-0741-3F48-8053-3DF86B285402}" destId="{E6A82EE2-1A1C-EF47-9C84-133543AF7460}" srcOrd="3" destOrd="0" parTransId="{3F2909BE-1884-F548-8DC4-AB8BA0BF26EB}" sibTransId="{B424F5FF-1D52-744C-8DDD-6708D802B6A0}"/>
    <dgm:cxn modelId="{B8E8ECBF-ECBC-EA46-9913-0A16F433C44F}" type="presOf" srcId="{28A09A1A-0741-3F48-8053-3DF86B285402}" destId="{65A2A6C1-FC04-9D4A-892E-88067E70C44E}" srcOrd="0" destOrd="0" presId="urn:microsoft.com/office/officeart/2009/3/layout/PieProcess"/>
    <dgm:cxn modelId="{E81A76E6-3FEF-754E-8313-04EF5E852146}" srcId="{28A09A1A-0741-3F48-8053-3DF86B285402}" destId="{CFF99433-F430-AC45-BD99-381D5AD06CBB}" srcOrd="2" destOrd="0" parTransId="{C025F1B5-0DD8-4D4F-8313-77BFF20520A6}" sibTransId="{18116C54-EA5D-DE45-B076-0815EDC23E08}"/>
    <dgm:cxn modelId="{70C1801C-E35C-0B45-8386-AE0A44A67E09}" type="presOf" srcId="{DCA73780-C429-8F48-A2D5-8BB80D899FBD}" destId="{78FA3DCF-7174-7348-A8EA-40FAC559F174}" srcOrd="0" destOrd="1" presId="urn:microsoft.com/office/officeart/2009/3/layout/PieProcess"/>
    <dgm:cxn modelId="{92D52326-B1A6-7144-AFC6-1CF0C33B8807}" srcId="{63D31E88-7AE1-0C48-B7D4-2748A1B9DF8D}" destId="{28A09A1A-0741-3F48-8053-3DF86B285402}" srcOrd="0" destOrd="0" parTransId="{A16C54A0-B94A-1C4B-B2FF-A4EEDE1542F9}" sibTransId="{C91E06C3-90DC-DE41-B5AD-ADF89EFEB39D}"/>
    <dgm:cxn modelId="{9ACE73C9-C993-474D-A170-A1F2C9E1F194}" type="presParOf" srcId="{C2D8197E-31DE-8C42-B62B-00A03ADA110B}" destId="{DD835EC8-88A4-554B-A916-84FF14E771CF}" srcOrd="0" destOrd="0" presId="urn:microsoft.com/office/officeart/2009/3/layout/PieProcess"/>
    <dgm:cxn modelId="{1AEAC617-5C85-0547-80DB-150024AF5004}" type="presParOf" srcId="{DD835EC8-88A4-554B-A916-84FF14E771CF}" destId="{2F606C86-BAE5-084A-8C35-B540C0EEB740}" srcOrd="0" destOrd="0" presId="urn:microsoft.com/office/officeart/2009/3/layout/PieProcess"/>
    <dgm:cxn modelId="{6F1E7E60-8A9F-9545-AD4A-96C82DD1D482}" type="presParOf" srcId="{DD835EC8-88A4-554B-A916-84FF14E771CF}" destId="{B7D3D7AC-C9F4-6F45-A528-6BFB6B1F0742}" srcOrd="1" destOrd="0" presId="urn:microsoft.com/office/officeart/2009/3/layout/PieProcess"/>
    <dgm:cxn modelId="{EB3D0AE7-6EB4-2F4D-974D-664F0E0C76B9}" type="presParOf" srcId="{DD835EC8-88A4-554B-A916-84FF14E771CF}" destId="{65A2A6C1-FC04-9D4A-892E-88067E70C44E}" srcOrd="2" destOrd="0" presId="urn:microsoft.com/office/officeart/2009/3/layout/PieProcess"/>
    <dgm:cxn modelId="{587D93D5-9862-A44F-BB41-6BA47850266A}" type="presParOf" srcId="{C2D8197E-31DE-8C42-B62B-00A03ADA110B}" destId="{BD691811-7A21-B444-8936-991C17406008}" srcOrd="1" destOrd="0" presId="urn:microsoft.com/office/officeart/2009/3/layout/PieProcess"/>
    <dgm:cxn modelId="{51DB4629-28FC-214E-B8DA-2AF4B4AE3E6D}" type="presParOf" srcId="{C2D8197E-31DE-8C42-B62B-00A03ADA110B}" destId="{9646A180-315C-1B48-B2D3-B5F585FE070F}" srcOrd="2" destOrd="0" presId="urn:microsoft.com/office/officeart/2009/3/layout/PieProcess"/>
    <dgm:cxn modelId="{AC688AB5-A785-7648-9167-7B898DB2F28F}" type="presParOf" srcId="{9646A180-315C-1B48-B2D3-B5F585FE070F}" destId="{78FA3DCF-7174-7348-A8EA-40FAC559F174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D31E88-7AE1-0C48-B7D4-2748A1B9DF8D}" type="doc">
      <dgm:prSet loTypeId="urn:microsoft.com/office/officeart/2009/3/layout/PieProcess" loCatId="" qsTypeId="urn:microsoft.com/office/officeart/2005/8/quickstyle/simple2" qsCatId="simple" csTypeId="urn:microsoft.com/office/officeart/2005/8/colors/colorful1#6" csCatId="colorful" phldr="1"/>
      <dgm:spPr/>
      <dgm:t>
        <a:bodyPr/>
        <a:lstStyle/>
        <a:p>
          <a:endParaRPr lang="ca-ES"/>
        </a:p>
      </dgm:t>
    </dgm:pt>
    <dgm:pt modelId="{0113F007-EBD6-BA44-A085-3E2B3CFF6C76}">
      <dgm:prSet custT="1"/>
      <dgm:spPr/>
      <dgm:t>
        <a:bodyPr/>
        <a:lstStyle/>
        <a:p>
          <a:pPr rtl="0">
            <a:spcAft>
              <a:spcPts val="2376"/>
            </a:spcAft>
          </a:pPr>
          <a:endParaRPr lang="es-ES" sz="2400" b="1" noProof="0" dirty="0" smtClean="0">
            <a:solidFill>
              <a:srgbClr val="17375E"/>
            </a:solidFill>
          </a:endParaRPr>
        </a:p>
        <a:p>
          <a:pPr rtl="0">
            <a:spcAft>
              <a:spcPts val="2376"/>
            </a:spcAft>
          </a:pPr>
          <a:r>
            <a:rPr lang="es-ES" sz="2400" b="0" noProof="0" dirty="0" smtClean="0">
              <a:solidFill>
                <a:srgbClr val="17375E"/>
              </a:solidFill>
            </a:rPr>
            <a:t>Como </a:t>
          </a:r>
          <a:r>
            <a:rPr lang="es-ES" sz="2400" b="1" noProof="0" dirty="0" smtClean="0">
              <a:solidFill>
                <a:srgbClr val="17375E"/>
              </a:solidFill>
            </a:rPr>
            <a:t>catalizadores del aprendizaje </a:t>
          </a:r>
          <a:r>
            <a:rPr lang="es-ES" sz="2400" b="0" noProof="0" dirty="0" smtClean="0">
              <a:solidFill>
                <a:srgbClr val="17375E"/>
              </a:solidFill>
            </a:rPr>
            <a:t>profesional y social</a:t>
          </a:r>
          <a:endParaRPr lang="es-ES" sz="2400" b="0" noProof="0" dirty="0">
            <a:solidFill>
              <a:srgbClr val="17375E"/>
            </a:solidFill>
          </a:endParaRPr>
        </a:p>
      </dgm:t>
    </dgm:pt>
    <dgm:pt modelId="{6CEDDEC2-3AC4-214F-B49E-0217D63F3E6D}" type="parTrans" cxnId="{198B42A3-D3D2-6243-995B-AB9D2EDF440B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C9A3DAD1-26F1-2A41-97AB-C0DD20A4CEFA}" type="sibTrans" cxnId="{198B42A3-D3D2-6243-995B-AB9D2EDF440B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DCA73780-C429-8F48-A2D5-8BB80D899FBD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" sz="2400" noProof="0" dirty="0" smtClean="0">
              <a:solidFill>
                <a:srgbClr val="17375E"/>
              </a:solidFill>
            </a:rPr>
            <a:t>Como </a:t>
          </a:r>
          <a:r>
            <a:rPr lang="es-ES" sz="2400" b="1" noProof="0" dirty="0" smtClean="0">
              <a:solidFill>
                <a:srgbClr val="17375E"/>
              </a:solidFill>
            </a:rPr>
            <a:t>espacio dinámico para la polivalencia</a:t>
          </a:r>
          <a:r>
            <a:rPr lang="es-ES" sz="2400" noProof="0" dirty="0" smtClean="0">
              <a:solidFill>
                <a:srgbClr val="17375E"/>
              </a:solidFill>
            </a:rPr>
            <a:t> del alumnado.</a:t>
          </a:r>
          <a:endParaRPr lang="es-ES" sz="2400" noProof="0" dirty="0">
            <a:solidFill>
              <a:srgbClr val="17375E"/>
            </a:solidFill>
          </a:endParaRPr>
        </a:p>
      </dgm:t>
    </dgm:pt>
    <dgm:pt modelId="{08F12A4E-615B-5E48-A14D-312212ABA495}" type="parTrans" cxnId="{6A0ED74A-CF0F-1848-B1BC-1CDD7520F89A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2004EAA1-882C-ED48-8EFB-7EB7BA01526D}" type="sibTrans" cxnId="{6A0ED74A-CF0F-1848-B1BC-1CDD7520F89A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CFF99433-F430-AC45-BD99-381D5AD06CBB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" sz="2400" noProof="0" dirty="0" smtClean="0">
              <a:solidFill>
                <a:srgbClr val="17375E"/>
              </a:solidFill>
            </a:rPr>
            <a:t>Como </a:t>
          </a:r>
          <a:r>
            <a:rPr lang="es-ES" sz="2400" b="1" noProof="0" dirty="0" smtClean="0">
              <a:solidFill>
                <a:srgbClr val="17375E"/>
              </a:solidFill>
            </a:rPr>
            <a:t>dinamizadores de la transición hacia el mundo laboral.</a:t>
          </a:r>
          <a:endParaRPr lang="es-ES" sz="2400" noProof="0" dirty="0">
            <a:solidFill>
              <a:srgbClr val="17375E"/>
            </a:solidFill>
          </a:endParaRPr>
        </a:p>
      </dgm:t>
    </dgm:pt>
    <dgm:pt modelId="{C025F1B5-0DD8-4D4F-8313-77BFF20520A6}" type="parTrans" cxnId="{E81A76E6-3FEF-754E-8313-04EF5E852146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18116C54-EA5D-DE45-B076-0815EDC23E08}" type="sibTrans" cxnId="{E81A76E6-3FEF-754E-8313-04EF5E852146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E6A82EE2-1A1C-EF47-9C84-133543AF7460}">
      <dgm:prSet custT="1"/>
      <dgm:spPr/>
      <dgm:t>
        <a:bodyPr/>
        <a:lstStyle/>
        <a:p>
          <a:pPr rtl="0">
            <a:spcAft>
              <a:spcPts val="2376"/>
            </a:spcAft>
          </a:pPr>
          <a:r>
            <a:rPr lang="es-ES" sz="2400" noProof="0" dirty="0" smtClean="0">
              <a:solidFill>
                <a:srgbClr val="17375E"/>
              </a:solidFill>
            </a:rPr>
            <a:t>Como </a:t>
          </a:r>
          <a:r>
            <a:rPr lang="es-ES" sz="2400" b="1" noProof="0" dirty="0" smtClean="0">
              <a:solidFill>
                <a:srgbClr val="17375E"/>
              </a:solidFill>
            </a:rPr>
            <a:t>activadores de la cooperación Escuela-Empresa</a:t>
          </a:r>
          <a:r>
            <a:rPr lang="es-ES" sz="2400" noProof="0" dirty="0" smtClean="0">
              <a:solidFill>
                <a:srgbClr val="17375E"/>
              </a:solidFill>
            </a:rPr>
            <a:t>.</a:t>
          </a:r>
          <a:endParaRPr lang="es-ES" sz="2400" noProof="0" dirty="0">
            <a:solidFill>
              <a:srgbClr val="17375E"/>
            </a:solidFill>
          </a:endParaRPr>
        </a:p>
      </dgm:t>
    </dgm:pt>
    <dgm:pt modelId="{3F2909BE-1884-F548-8DC4-AB8BA0BF26EB}" type="parTrans" cxnId="{47F7E832-2618-254F-8E03-9E07162AF40E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B424F5FF-1D52-744C-8DDD-6708D802B6A0}" type="sibTrans" cxnId="{47F7E832-2618-254F-8E03-9E07162AF40E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28A09A1A-0741-3F48-8053-3DF86B285402}">
      <dgm:prSet custT="1"/>
      <dgm:spPr/>
      <dgm:t>
        <a:bodyPr/>
        <a:lstStyle/>
        <a:p>
          <a:pPr algn="ctr" rtl="0"/>
          <a:r>
            <a:rPr lang="es-ES" sz="4000" b="1" noProof="0" dirty="0" err="1" smtClean="0">
              <a:solidFill>
                <a:srgbClr val="960000"/>
              </a:solidFill>
            </a:rPr>
            <a:t>Els</a:t>
          </a:r>
          <a:r>
            <a:rPr lang="es-ES" sz="4000" b="1" noProof="0" dirty="0" smtClean="0">
              <a:solidFill>
                <a:srgbClr val="960000"/>
              </a:solidFill>
            </a:rPr>
            <a:t> Centres </a:t>
          </a:r>
          <a:endParaRPr lang="es-ES" sz="4000" b="1" noProof="0" dirty="0">
            <a:solidFill>
              <a:srgbClr val="960000"/>
            </a:solidFill>
          </a:endParaRPr>
        </a:p>
      </dgm:t>
    </dgm:pt>
    <dgm:pt modelId="{A16C54A0-B94A-1C4B-B2FF-A4EEDE1542F9}" type="parTrans" cxnId="{92D52326-B1A6-7144-AFC6-1CF0C33B8807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C91E06C3-90DC-DE41-B5AD-ADF89EFEB39D}" type="sibTrans" cxnId="{92D52326-B1A6-7144-AFC6-1CF0C33B8807}">
      <dgm:prSet/>
      <dgm:spPr/>
      <dgm:t>
        <a:bodyPr/>
        <a:lstStyle/>
        <a:p>
          <a:endParaRPr lang="es-ES" noProof="0">
            <a:solidFill>
              <a:srgbClr val="17375E"/>
            </a:solidFill>
          </a:endParaRPr>
        </a:p>
      </dgm:t>
    </dgm:pt>
    <dgm:pt modelId="{C2D8197E-31DE-8C42-B62B-00A03ADA110B}" type="pres">
      <dgm:prSet presAssocID="{63D31E88-7AE1-0C48-B7D4-2748A1B9DF8D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D835EC8-88A4-554B-A916-84FF14E771CF}" type="pres">
      <dgm:prSet presAssocID="{28A09A1A-0741-3F48-8053-3DF86B285402}" presName="ParentComposite" presStyleCnt="0"/>
      <dgm:spPr/>
    </dgm:pt>
    <dgm:pt modelId="{2F606C86-BAE5-084A-8C35-B540C0EEB740}" type="pres">
      <dgm:prSet presAssocID="{28A09A1A-0741-3F48-8053-3DF86B285402}" presName="Chord" presStyleLbl="bgShp" presStyleIdx="0" presStyleCnt="1"/>
      <dgm:spPr/>
    </dgm:pt>
    <dgm:pt modelId="{B7D3D7AC-C9F4-6F45-A528-6BFB6B1F0742}" type="pres">
      <dgm:prSet presAssocID="{28A09A1A-0741-3F48-8053-3DF86B285402}" presName="Pie" presStyleLbl="alignNode1" presStyleIdx="0" presStyleCnt="1"/>
      <dgm:spPr/>
    </dgm:pt>
    <dgm:pt modelId="{65A2A6C1-FC04-9D4A-892E-88067E70C44E}" type="pres">
      <dgm:prSet presAssocID="{28A09A1A-0741-3F48-8053-3DF86B285402}" presName="Paren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BD691811-7A21-B444-8936-991C17406008}" type="pres">
      <dgm:prSet presAssocID="{C9A3DAD1-26F1-2A41-97AB-C0DD20A4CEFA}" presName="negSibTrans" presStyleCnt="0"/>
      <dgm:spPr/>
    </dgm:pt>
    <dgm:pt modelId="{9646A180-315C-1B48-B2D3-B5F585FE070F}" type="pres">
      <dgm:prSet presAssocID="{28A09A1A-0741-3F48-8053-3DF86B285402}" presName="composite" presStyleCnt="0"/>
      <dgm:spPr/>
    </dgm:pt>
    <dgm:pt modelId="{78FA3DCF-7174-7348-A8EA-40FAC559F174}" type="pres">
      <dgm:prSet presAssocID="{28A09A1A-0741-3F48-8053-3DF86B285402}" presName="Child" presStyleLbl="revTx" presStyleIdx="1" presStyleCnt="2" custScaleX="2923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27FAF9FB-F153-6F4B-B9CE-DB1C88BC4BC5}" type="presOf" srcId="{E6A82EE2-1A1C-EF47-9C84-133543AF7460}" destId="{78FA3DCF-7174-7348-A8EA-40FAC559F174}" srcOrd="0" destOrd="3" presId="urn:microsoft.com/office/officeart/2009/3/layout/PieProcess"/>
    <dgm:cxn modelId="{62AD6BD8-9BB4-D64A-8A0A-E08FA2481D9C}" type="presOf" srcId="{63D31E88-7AE1-0C48-B7D4-2748A1B9DF8D}" destId="{C2D8197E-31DE-8C42-B62B-00A03ADA110B}" srcOrd="0" destOrd="0" presId="urn:microsoft.com/office/officeart/2009/3/layout/PieProcess"/>
    <dgm:cxn modelId="{6A0ED74A-CF0F-1848-B1BC-1CDD7520F89A}" srcId="{28A09A1A-0741-3F48-8053-3DF86B285402}" destId="{DCA73780-C429-8F48-A2D5-8BB80D899FBD}" srcOrd="1" destOrd="0" parTransId="{08F12A4E-615B-5E48-A14D-312212ABA495}" sibTransId="{2004EAA1-882C-ED48-8EFB-7EB7BA01526D}"/>
    <dgm:cxn modelId="{CAD67A0C-CF3C-684D-A582-CAA2BE30E182}" type="presOf" srcId="{28A09A1A-0741-3F48-8053-3DF86B285402}" destId="{65A2A6C1-FC04-9D4A-892E-88067E70C44E}" srcOrd="0" destOrd="0" presId="urn:microsoft.com/office/officeart/2009/3/layout/PieProcess"/>
    <dgm:cxn modelId="{679349AB-9195-5C42-9019-04C062E8B522}" type="presOf" srcId="{DCA73780-C429-8F48-A2D5-8BB80D899FBD}" destId="{78FA3DCF-7174-7348-A8EA-40FAC559F174}" srcOrd="0" destOrd="1" presId="urn:microsoft.com/office/officeart/2009/3/layout/PieProcess"/>
    <dgm:cxn modelId="{198B42A3-D3D2-6243-995B-AB9D2EDF440B}" srcId="{28A09A1A-0741-3F48-8053-3DF86B285402}" destId="{0113F007-EBD6-BA44-A085-3E2B3CFF6C76}" srcOrd="0" destOrd="0" parTransId="{6CEDDEC2-3AC4-214F-B49E-0217D63F3E6D}" sibTransId="{C9A3DAD1-26F1-2A41-97AB-C0DD20A4CEFA}"/>
    <dgm:cxn modelId="{F5E7BBE7-DFA8-4D42-BB20-D3590480FEAF}" type="presOf" srcId="{0113F007-EBD6-BA44-A085-3E2B3CFF6C76}" destId="{78FA3DCF-7174-7348-A8EA-40FAC559F174}" srcOrd="0" destOrd="0" presId="urn:microsoft.com/office/officeart/2009/3/layout/PieProcess"/>
    <dgm:cxn modelId="{47F7E832-2618-254F-8E03-9E07162AF40E}" srcId="{28A09A1A-0741-3F48-8053-3DF86B285402}" destId="{E6A82EE2-1A1C-EF47-9C84-133543AF7460}" srcOrd="3" destOrd="0" parTransId="{3F2909BE-1884-F548-8DC4-AB8BA0BF26EB}" sibTransId="{B424F5FF-1D52-744C-8DDD-6708D802B6A0}"/>
    <dgm:cxn modelId="{16FD3545-C604-4E4C-89E5-4AD2EC803707}" type="presOf" srcId="{CFF99433-F430-AC45-BD99-381D5AD06CBB}" destId="{78FA3DCF-7174-7348-A8EA-40FAC559F174}" srcOrd="0" destOrd="2" presId="urn:microsoft.com/office/officeart/2009/3/layout/PieProcess"/>
    <dgm:cxn modelId="{E81A76E6-3FEF-754E-8313-04EF5E852146}" srcId="{28A09A1A-0741-3F48-8053-3DF86B285402}" destId="{CFF99433-F430-AC45-BD99-381D5AD06CBB}" srcOrd="2" destOrd="0" parTransId="{C025F1B5-0DD8-4D4F-8313-77BFF20520A6}" sibTransId="{18116C54-EA5D-DE45-B076-0815EDC23E08}"/>
    <dgm:cxn modelId="{92D52326-B1A6-7144-AFC6-1CF0C33B8807}" srcId="{63D31E88-7AE1-0C48-B7D4-2748A1B9DF8D}" destId="{28A09A1A-0741-3F48-8053-3DF86B285402}" srcOrd="0" destOrd="0" parTransId="{A16C54A0-B94A-1C4B-B2FF-A4EEDE1542F9}" sibTransId="{C91E06C3-90DC-DE41-B5AD-ADF89EFEB39D}"/>
    <dgm:cxn modelId="{D7A46CB2-5455-444F-965F-72EA9D52A155}" type="presParOf" srcId="{C2D8197E-31DE-8C42-B62B-00A03ADA110B}" destId="{DD835EC8-88A4-554B-A916-84FF14E771CF}" srcOrd="0" destOrd="0" presId="urn:microsoft.com/office/officeart/2009/3/layout/PieProcess"/>
    <dgm:cxn modelId="{36B3741B-CA00-F24E-9E5C-17E638C8DD9D}" type="presParOf" srcId="{DD835EC8-88A4-554B-A916-84FF14E771CF}" destId="{2F606C86-BAE5-084A-8C35-B540C0EEB740}" srcOrd="0" destOrd="0" presId="urn:microsoft.com/office/officeart/2009/3/layout/PieProcess"/>
    <dgm:cxn modelId="{01340BCE-3A9D-A24B-8B48-065CF0B9568C}" type="presParOf" srcId="{DD835EC8-88A4-554B-A916-84FF14E771CF}" destId="{B7D3D7AC-C9F4-6F45-A528-6BFB6B1F0742}" srcOrd="1" destOrd="0" presId="urn:microsoft.com/office/officeart/2009/3/layout/PieProcess"/>
    <dgm:cxn modelId="{8A22679A-4C68-B94E-95AC-9A94A52D4051}" type="presParOf" srcId="{DD835EC8-88A4-554B-A916-84FF14E771CF}" destId="{65A2A6C1-FC04-9D4A-892E-88067E70C44E}" srcOrd="2" destOrd="0" presId="urn:microsoft.com/office/officeart/2009/3/layout/PieProcess"/>
    <dgm:cxn modelId="{018FE5E9-940B-314A-848A-8A60BECA8602}" type="presParOf" srcId="{C2D8197E-31DE-8C42-B62B-00A03ADA110B}" destId="{BD691811-7A21-B444-8936-991C17406008}" srcOrd="1" destOrd="0" presId="urn:microsoft.com/office/officeart/2009/3/layout/PieProcess"/>
    <dgm:cxn modelId="{5A22DFB6-65F1-E047-B613-0FD383EC4E32}" type="presParOf" srcId="{C2D8197E-31DE-8C42-B62B-00A03ADA110B}" destId="{9646A180-315C-1B48-B2D3-B5F585FE070F}" srcOrd="2" destOrd="0" presId="urn:microsoft.com/office/officeart/2009/3/layout/PieProcess"/>
    <dgm:cxn modelId="{048963AB-2E29-6E40-AB7C-7D6EDD87C093}" type="presParOf" srcId="{9646A180-315C-1B48-B2D3-B5F585FE070F}" destId="{78FA3DCF-7174-7348-A8EA-40FAC559F174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2298D3-C984-4140-8A9D-B1A03C006DF2}" type="doc">
      <dgm:prSet loTypeId="urn:microsoft.com/office/officeart/2009/3/layout/PieProcess" loCatId="" qsTypeId="urn:microsoft.com/office/officeart/2005/8/quickstyle/3D3" qsCatId="3D" csTypeId="urn:microsoft.com/office/officeart/2005/8/colors/colorful1#7" csCatId="colorful" phldr="1"/>
      <dgm:spPr/>
      <dgm:t>
        <a:bodyPr/>
        <a:lstStyle/>
        <a:p>
          <a:endParaRPr lang="ca-ES"/>
        </a:p>
      </dgm:t>
    </dgm:pt>
    <dgm:pt modelId="{F42A99C9-EECC-974E-A176-41C9A757BDB8}">
      <dgm:prSet phldrT="[Texto]" custT="1"/>
      <dgm:spPr/>
      <dgm:t>
        <a:bodyPr/>
        <a:lstStyle/>
        <a:p>
          <a:pPr algn="ctr"/>
          <a:r>
            <a:rPr lang="es-ES_tradnl" sz="4000" b="1" noProof="0" smtClean="0">
              <a:solidFill>
                <a:srgbClr val="960000"/>
              </a:solidFill>
            </a:rPr>
            <a:t>Objectius</a:t>
          </a:r>
          <a:endParaRPr lang="es-ES_tradnl" sz="4000" b="1" noProof="0">
            <a:solidFill>
              <a:srgbClr val="960000"/>
            </a:solidFill>
          </a:endParaRPr>
        </a:p>
      </dgm:t>
    </dgm:pt>
    <dgm:pt modelId="{98BC03C3-3E54-B448-B35C-F848EE2115F3}" type="parTrans" cxnId="{13C4A975-BC04-4B4A-A8A0-F9532F5216CF}">
      <dgm:prSet/>
      <dgm:spPr/>
      <dgm:t>
        <a:bodyPr/>
        <a:lstStyle/>
        <a:p>
          <a:endParaRPr lang="es-ES_tradnl" noProof="0"/>
        </a:p>
      </dgm:t>
    </dgm:pt>
    <dgm:pt modelId="{A237CFF1-C4E3-7446-B6AC-FF55F505ADD7}" type="sibTrans" cxnId="{13C4A975-BC04-4B4A-A8A0-F9532F5216CF}">
      <dgm:prSet/>
      <dgm:spPr/>
      <dgm:t>
        <a:bodyPr/>
        <a:lstStyle/>
        <a:p>
          <a:endParaRPr lang="es-ES_tradnl" noProof="0"/>
        </a:p>
      </dgm:t>
    </dgm:pt>
    <dgm:pt modelId="{1419F4AB-878A-794D-B25A-F9C49DF39026}">
      <dgm:prSet phldrT="[Texto]" custT="1"/>
      <dgm:spPr/>
      <dgm:t>
        <a:bodyPr/>
        <a:lstStyle/>
        <a:p>
          <a:pPr>
            <a:lnSpc>
              <a:spcPct val="100000"/>
            </a:lnSpc>
            <a:spcAft>
              <a:spcPts val="2196"/>
            </a:spcAft>
          </a:pPr>
          <a:r>
            <a:rPr lang="es-ES_tradnl" sz="2200" noProof="0" dirty="0" smtClean="0">
              <a:solidFill>
                <a:schemeClr val="tx2">
                  <a:lumMod val="75000"/>
                </a:schemeClr>
              </a:solidFill>
            </a:rPr>
            <a:t>Optimización de recursos internos/ Profesionalización.</a:t>
          </a:r>
        </a:p>
        <a:p>
          <a:pPr>
            <a:lnSpc>
              <a:spcPct val="100000"/>
            </a:lnSpc>
            <a:spcAft>
              <a:spcPts val="2196"/>
            </a:spcAft>
          </a:pPr>
          <a:r>
            <a:rPr lang="es-ES_tradnl" sz="2200" noProof="0" dirty="0" smtClean="0">
              <a:solidFill>
                <a:schemeClr val="tx2">
                  <a:lumMod val="75000"/>
                </a:schemeClr>
              </a:solidFill>
            </a:rPr>
            <a:t>Comunicación : optimización y centralización de la comunicación con los centros de prácticas</a:t>
          </a:r>
        </a:p>
        <a:p>
          <a:pPr>
            <a:lnSpc>
              <a:spcPct val="100000"/>
            </a:lnSpc>
            <a:spcAft>
              <a:spcPts val="2196"/>
            </a:spcAft>
          </a:pPr>
          <a:r>
            <a:rPr lang="es-ES_tradnl" sz="2200" noProof="0" dirty="0" smtClean="0">
              <a:solidFill>
                <a:schemeClr val="tx2">
                  <a:lumMod val="75000"/>
                </a:schemeClr>
              </a:solidFill>
            </a:rPr>
            <a:t>Valor añadido: Identificación del servicio de asesoramiento, orientación e inserción tanto por el alumnado como por  las empresas/centros.</a:t>
          </a:r>
          <a:endParaRPr lang="es-ES_tradnl" sz="2200" noProof="0" dirty="0">
            <a:solidFill>
              <a:schemeClr val="tx2">
                <a:lumMod val="75000"/>
              </a:schemeClr>
            </a:solidFill>
          </a:endParaRPr>
        </a:p>
      </dgm:t>
    </dgm:pt>
    <dgm:pt modelId="{9F39FC70-F8CF-7843-83B7-A62488D14AA2}" type="parTrans" cxnId="{872B8B17-72E6-0F43-9F8D-27E385EB632A}">
      <dgm:prSet/>
      <dgm:spPr/>
      <dgm:t>
        <a:bodyPr/>
        <a:lstStyle/>
        <a:p>
          <a:endParaRPr lang="es-ES_tradnl" noProof="0"/>
        </a:p>
      </dgm:t>
    </dgm:pt>
    <dgm:pt modelId="{8B26015D-BB9C-284E-B88F-293E0AAC86C0}" type="sibTrans" cxnId="{872B8B17-72E6-0F43-9F8D-27E385EB632A}">
      <dgm:prSet/>
      <dgm:spPr/>
      <dgm:t>
        <a:bodyPr/>
        <a:lstStyle/>
        <a:p>
          <a:endParaRPr lang="es-ES_tradnl" noProof="0"/>
        </a:p>
      </dgm:t>
    </dgm:pt>
    <dgm:pt modelId="{62D4C629-500B-B649-A632-390FCFDCD416}">
      <dgm:prSet phldrT="[Texto]" custT="1"/>
      <dgm:spPr/>
      <dgm:t>
        <a:bodyPr/>
        <a:lstStyle/>
        <a:p>
          <a:pPr>
            <a:lnSpc>
              <a:spcPct val="100000"/>
            </a:lnSpc>
            <a:spcAft>
              <a:spcPts val="2196"/>
            </a:spcAft>
          </a:pPr>
          <a:r>
            <a:rPr lang="es-ES_tradnl" sz="2200" noProof="0" dirty="0" smtClean="0">
              <a:solidFill>
                <a:schemeClr val="tx2">
                  <a:lumMod val="75000"/>
                </a:schemeClr>
              </a:solidFill>
            </a:rPr>
            <a:t>Polivalencia del recurso: Agencia de colocación.</a:t>
          </a:r>
        </a:p>
        <a:p>
          <a:pPr>
            <a:lnSpc>
              <a:spcPct val="100000"/>
            </a:lnSpc>
            <a:spcAft>
              <a:spcPts val="2196"/>
            </a:spcAft>
          </a:pPr>
          <a:r>
            <a:rPr lang="es-ES_tradnl" sz="2200" noProof="0" dirty="0" smtClean="0">
              <a:solidFill>
                <a:schemeClr val="tx2">
                  <a:lumMod val="75000"/>
                </a:schemeClr>
              </a:solidFill>
            </a:rPr>
            <a:t>Cambio en el Proyecto Educativo de la FP</a:t>
          </a:r>
          <a:endParaRPr lang="es-ES_tradnl" sz="2200" noProof="0" dirty="0">
            <a:solidFill>
              <a:schemeClr val="tx2">
                <a:lumMod val="75000"/>
              </a:schemeClr>
            </a:solidFill>
          </a:endParaRPr>
        </a:p>
      </dgm:t>
    </dgm:pt>
    <dgm:pt modelId="{B92054F0-3E00-5D49-9CFA-42C3371ECBDB}" type="parTrans" cxnId="{ADA6DE2F-1545-AC47-B8B5-3BC246D35A89}">
      <dgm:prSet/>
      <dgm:spPr/>
      <dgm:t>
        <a:bodyPr/>
        <a:lstStyle/>
        <a:p>
          <a:endParaRPr lang="es-ES_tradnl" noProof="0"/>
        </a:p>
      </dgm:t>
    </dgm:pt>
    <dgm:pt modelId="{F0ED4E30-75A4-E44E-A72C-4FC1E5D23AEF}" type="sibTrans" cxnId="{ADA6DE2F-1545-AC47-B8B5-3BC246D35A89}">
      <dgm:prSet/>
      <dgm:spPr/>
      <dgm:t>
        <a:bodyPr/>
        <a:lstStyle/>
        <a:p>
          <a:endParaRPr lang="es-ES_tradnl" noProof="0"/>
        </a:p>
      </dgm:t>
    </dgm:pt>
    <dgm:pt modelId="{C7FAB38F-AB73-3F4C-B799-22CC0201CFFB}" type="pres">
      <dgm:prSet presAssocID="{A62298D3-C984-4140-8A9D-B1A03C006D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ca-ES"/>
        </a:p>
      </dgm:t>
    </dgm:pt>
    <dgm:pt modelId="{5D19A05E-3BAD-C14B-BF26-7AF67F36A293}" type="pres">
      <dgm:prSet presAssocID="{F42A99C9-EECC-974E-A176-41C9A757BDB8}" presName="ParentComposite" presStyleCnt="0"/>
      <dgm:spPr/>
    </dgm:pt>
    <dgm:pt modelId="{2BEEB499-08EF-C04F-A446-3013ED368872}" type="pres">
      <dgm:prSet presAssocID="{F42A99C9-EECC-974E-A176-41C9A757BDB8}" presName="Chord" presStyleLbl="bgShp" presStyleIdx="0" presStyleCnt="1"/>
      <dgm:spPr/>
    </dgm:pt>
    <dgm:pt modelId="{22FF8792-056F-CC41-98FD-A2482CEB7358}" type="pres">
      <dgm:prSet presAssocID="{F42A99C9-EECC-974E-A176-41C9A757BDB8}" presName="Pie" presStyleLbl="alignNode1" presStyleIdx="0" presStyleCnt="1"/>
      <dgm:spPr/>
    </dgm:pt>
    <dgm:pt modelId="{B3D8D698-68F7-F04E-AA87-D96A001D7190}" type="pres">
      <dgm:prSet presAssocID="{F42A99C9-EECC-974E-A176-41C9A757BDB8}" presName="Paren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32D63498-7F59-C94B-8545-E42D8EBD83B1}" type="pres">
      <dgm:prSet presAssocID="{8B26015D-BB9C-284E-B88F-293E0AAC86C0}" presName="negSibTrans" presStyleCnt="0"/>
      <dgm:spPr/>
    </dgm:pt>
    <dgm:pt modelId="{68858AA1-95EB-2648-B43E-77E0AC6F02D7}" type="pres">
      <dgm:prSet presAssocID="{F42A99C9-EECC-974E-A176-41C9A757BDB8}" presName="composite" presStyleCnt="0"/>
      <dgm:spPr/>
    </dgm:pt>
    <dgm:pt modelId="{82358B68-0EA7-7A4D-8047-1BDD1C6E5D93}" type="pres">
      <dgm:prSet presAssocID="{F42A99C9-EECC-974E-A176-41C9A757BDB8}" presName="Child" presStyleLbl="revTx" presStyleIdx="1" presStyleCnt="2" custScaleX="2652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ADA6DE2F-1545-AC47-B8B5-3BC246D35A89}" srcId="{F42A99C9-EECC-974E-A176-41C9A757BDB8}" destId="{62D4C629-500B-B649-A632-390FCFDCD416}" srcOrd="1" destOrd="0" parTransId="{B92054F0-3E00-5D49-9CFA-42C3371ECBDB}" sibTransId="{F0ED4E30-75A4-E44E-A72C-4FC1E5D23AEF}"/>
    <dgm:cxn modelId="{13C4A975-BC04-4B4A-A8A0-F9532F5216CF}" srcId="{A62298D3-C984-4140-8A9D-B1A03C006DF2}" destId="{F42A99C9-EECC-974E-A176-41C9A757BDB8}" srcOrd="0" destOrd="0" parTransId="{98BC03C3-3E54-B448-B35C-F848EE2115F3}" sibTransId="{A237CFF1-C4E3-7446-B6AC-FF55F505ADD7}"/>
    <dgm:cxn modelId="{978570A9-E151-8242-89AF-276B1B66C6E0}" type="presOf" srcId="{62D4C629-500B-B649-A632-390FCFDCD416}" destId="{82358B68-0EA7-7A4D-8047-1BDD1C6E5D93}" srcOrd="0" destOrd="1" presId="urn:microsoft.com/office/officeart/2009/3/layout/PieProcess"/>
    <dgm:cxn modelId="{872B8B17-72E6-0F43-9F8D-27E385EB632A}" srcId="{F42A99C9-EECC-974E-A176-41C9A757BDB8}" destId="{1419F4AB-878A-794D-B25A-F9C49DF39026}" srcOrd="0" destOrd="0" parTransId="{9F39FC70-F8CF-7843-83B7-A62488D14AA2}" sibTransId="{8B26015D-BB9C-284E-B88F-293E0AAC86C0}"/>
    <dgm:cxn modelId="{8E14F238-9D4E-7D49-B008-9786835B6FFD}" type="presOf" srcId="{F42A99C9-EECC-974E-A176-41C9A757BDB8}" destId="{B3D8D698-68F7-F04E-AA87-D96A001D7190}" srcOrd="0" destOrd="0" presId="urn:microsoft.com/office/officeart/2009/3/layout/PieProcess"/>
    <dgm:cxn modelId="{7EA79DF8-2C84-6044-BE8C-A0D95042AA46}" type="presOf" srcId="{A62298D3-C984-4140-8A9D-B1A03C006DF2}" destId="{C7FAB38F-AB73-3F4C-B799-22CC0201CFFB}" srcOrd="0" destOrd="0" presId="urn:microsoft.com/office/officeart/2009/3/layout/PieProcess"/>
    <dgm:cxn modelId="{D1C55A3C-146C-164B-8704-DFFC628FB249}" type="presOf" srcId="{1419F4AB-878A-794D-B25A-F9C49DF39026}" destId="{82358B68-0EA7-7A4D-8047-1BDD1C6E5D93}" srcOrd="0" destOrd="0" presId="urn:microsoft.com/office/officeart/2009/3/layout/PieProcess"/>
    <dgm:cxn modelId="{CA53DFFB-ABAB-EC4A-ABBE-E5791E5504E8}" type="presParOf" srcId="{C7FAB38F-AB73-3F4C-B799-22CC0201CFFB}" destId="{5D19A05E-3BAD-C14B-BF26-7AF67F36A293}" srcOrd="0" destOrd="0" presId="urn:microsoft.com/office/officeart/2009/3/layout/PieProcess"/>
    <dgm:cxn modelId="{7FE4B6F8-9359-BB4C-8D80-EB10DF540D5E}" type="presParOf" srcId="{5D19A05E-3BAD-C14B-BF26-7AF67F36A293}" destId="{2BEEB499-08EF-C04F-A446-3013ED368872}" srcOrd="0" destOrd="0" presId="urn:microsoft.com/office/officeart/2009/3/layout/PieProcess"/>
    <dgm:cxn modelId="{CC1A4F55-0ACA-284F-B18A-7CBBEB1952B7}" type="presParOf" srcId="{5D19A05E-3BAD-C14B-BF26-7AF67F36A293}" destId="{22FF8792-056F-CC41-98FD-A2482CEB7358}" srcOrd="1" destOrd="0" presId="urn:microsoft.com/office/officeart/2009/3/layout/PieProcess"/>
    <dgm:cxn modelId="{AE7EB069-68B7-1240-8FB3-1CC063D537D4}" type="presParOf" srcId="{5D19A05E-3BAD-C14B-BF26-7AF67F36A293}" destId="{B3D8D698-68F7-F04E-AA87-D96A001D7190}" srcOrd="2" destOrd="0" presId="urn:microsoft.com/office/officeart/2009/3/layout/PieProcess"/>
    <dgm:cxn modelId="{3E287FAF-BEA8-E040-BCBE-4A02BE5B8FE2}" type="presParOf" srcId="{C7FAB38F-AB73-3F4C-B799-22CC0201CFFB}" destId="{32D63498-7F59-C94B-8545-E42D8EBD83B1}" srcOrd="1" destOrd="0" presId="urn:microsoft.com/office/officeart/2009/3/layout/PieProcess"/>
    <dgm:cxn modelId="{AC0CAD06-4743-9D4C-8EC0-ABDFC4532488}" type="presParOf" srcId="{C7FAB38F-AB73-3F4C-B799-22CC0201CFFB}" destId="{68858AA1-95EB-2648-B43E-77E0AC6F02D7}" srcOrd="2" destOrd="0" presId="urn:microsoft.com/office/officeart/2009/3/layout/PieProcess"/>
    <dgm:cxn modelId="{3A624E6B-9220-C946-BEB9-5A7D39304FE7}" type="presParOf" srcId="{68858AA1-95EB-2648-B43E-77E0AC6F02D7}" destId="{82358B68-0EA7-7A4D-8047-1BDD1C6E5D93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B3104D6-FFDF-E241-B6F4-ABD3EF1EE3D2}" type="doc">
      <dgm:prSet loTypeId="urn:microsoft.com/office/officeart/2005/8/layout/cycle8" loCatId="" qsTypeId="urn:microsoft.com/office/officeart/2005/8/quickstyle/simple4" qsCatId="simple" csTypeId="urn:microsoft.com/office/officeart/2005/8/colors/colorful1#8" csCatId="colorful" phldr="1"/>
      <dgm:spPr/>
      <dgm:t>
        <a:bodyPr/>
        <a:lstStyle/>
        <a:p>
          <a:endParaRPr lang="ca-ES"/>
        </a:p>
      </dgm:t>
    </dgm:pt>
    <dgm:pt modelId="{556A4937-61EA-AC42-BE3C-00BACC72FC13}">
      <dgm:prSet/>
      <dgm:spPr/>
      <dgm:t>
        <a:bodyPr/>
        <a:lstStyle/>
        <a:p>
          <a:pPr rtl="0"/>
          <a:r>
            <a:rPr lang="ca-ES" dirty="0" smtClean="0"/>
            <a:t>Pr. Graus</a:t>
          </a:r>
          <a:endParaRPr lang="ca-ES" dirty="0"/>
        </a:p>
      </dgm:t>
    </dgm:pt>
    <dgm:pt modelId="{A3E33CFA-02D9-4040-BD5D-2514244D41AA}" type="parTrans" cxnId="{AA70B9C8-85E1-694E-BBF0-1B2B148E318A}">
      <dgm:prSet/>
      <dgm:spPr/>
      <dgm:t>
        <a:bodyPr/>
        <a:lstStyle/>
        <a:p>
          <a:endParaRPr lang="ca-ES"/>
        </a:p>
      </dgm:t>
    </dgm:pt>
    <dgm:pt modelId="{CF1DA68A-C030-0745-A763-006D9FE6F3F1}" type="sibTrans" cxnId="{AA70B9C8-85E1-694E-BBF0-1B2B148E318A}">
      <dgm:prSet/>
      <dgm:spPr/>
      <dgm:t>
        <a:bodyPr/>
        <a:lstStyle/>
        <a:p>
          <a:endParaRPr lang="ca-ES"/>
        </a:p>
      </dgm:t>
    </dgm:pt>
    <dgm:pt modelId="{2FA6CCCC-6CE7-E540-AAA5-D6B883924F74}">
      <dgm:prSet/>
      <dgm:spPr/>
      <dgm:t>
        <a:bodyPr/>
        <a:lstStyle/>
        <a:p>
          <a:pPr rtl="0"/>
          <a:r>
            <a:rPr lang="ca-ES" dirty="0" smtClean="0"/>
            <a:t>FCT</a:t>
          </a:r>
          <a:endParaRPr lang="ca-ES" dirty="0"/>
        </a:p>
      </dgm:t>
    </dgm:pt>
    <dgm:pt modelId="{004B225D-A5D0-9342-A508-A25F5139613F}" type="parTrans" cxnId="{707CA618-C317-6C44-994A-0926A84D6AFB}">
      <dgm:prSet/>
      <dgm:spPr/>
      <dgm:t>
        <a:bodyPr/>
        <a:lstStyle/>
        <a:p>
          <a:endParaRPr lang="ca-ES"/>
        </a:p>
      </dgm:t>
    </dgm:pt>
    <dgm:pt modelId="{7CF2BC30-494D-9841-BE2B-2CE1C24A9651}" type="sibTrans" cxnId="{707CA618-C317-6C44-994A-0926A84D6AFB}">
      <dgm:prSet/>
      <dgm:spPr/>
      <dgm:t>
        <a:bodyPr/>
        <a:lstStyle/>
        <a:p>
          <a:endParaRPr lang="ca-ES"/>
        </a:p>
      </dgm:t>
    </dgm:pt>
    <dgm:pt modelId="{FAA7E997-938D-134B-92B5-FC12EF846281}">
      <dgm:prSet/>
      <dgm:spPr>
        <a:solidFill>
          <a:srgbClr val="4F6228"/>
        </a:solidFill>
      </dgm:spPr>
      <dgm:t>
        <a:bodyPr/>
        <a:lstStyle/>
        <a:p>
          <a:pPr rtl="0"/>
          <a:r>
            <a:rPr lang="ca-ES" dirty="0" smtClean="0"/>
            <a:t>PNL</a:t>
          </a:r>
          <a:endParaRPr lang="ca-ES" dirty="0"/>
        </a:p>
      </dgm:t>
    </dgm:pt>
    <dgm:pt modelId="{F92591BA-3743-CD4B-803F-759E0B6F9D17}" type="parTrans" cxnId="{2AA603B4-38C1-B642-9F23-79886CD242B0}">
      <dgm:prSet/>
      <dgm:spPr/>
      <dgm:t>
        <a:bodyPr/>
        <a:lstStyle/>
        <a:p>
          <a:endParaRPr lang="ca-ES"/>
        </a:p>
      </dgm:t>
    </dgm:pt>
    <dgm:pt modelId="{879BC2FF-C2D5-0C4A-A329-C1597D474238}" type="sibTrans" cxnId="{2AA603B4-38C1-B642-9F23-79886CD242B0}">
      <dgm:prSet/>
      <dgm:spPr/>
      <dgm:t>
        <a:bodyPr/>
        <a:lstStyle/>
        <a:p>
          <a:endParaRPr lang="ca-ES"/>
        </a:p>
      </dgm:t>
    </dgm:pt>
    <dgm:pt modelId="{101D3B4C-FEB1-2A45-B637-C4DFFD016051}">
      <dgm:prSet/>
      <dgm:spPr/>
      <dgm:t>
        <a:bodyPr/>
        <a:lstStyle/>
        <a:p>
          <a:pPr rtl="0"/>
          <a:r>
            <a:rPr lang="ca-ES" dirty="0" smtClean="0"/>
            <a:t>DUAL</a:t>
          </a:r>
          <a:endParaRPr lang="ca-ES" dirty="0"/>
        </a:p>
      </dgm:t>
    </dgm:pt>
    <dgm:pt modelId="{E598DBDC-1F4A-3245-9101-8B994CE4ACF0}" type="parTrans" cxnId="{1F512499-7323-A449-A26A-2C73992AA276}">
      <dgm:prSet/>
      <dgm:spPr/>
      <dgm:t>
        <a:bodyPr/>
        <a:lstStyle/>
        <a:p>
          <a:endParaRPr lang="ca-ES"/>
        </a:p>
      </dgm:t>
    </dgm:pt>
    <dgm:pt modelId="{A6257443-B74B-1545-B9C0-DB85409E73EE}" type="sibTrans" cxnId="{1F512499-7323-A449-A26A-2C73992AA276}">
      <dgm:prSet/>
      <dgm:spPr/>
      <dgm:t>
        <a:bodyPr/>
        <a:lstStyle/>
        <a:p>
          <a:endParaRPr lang="ca-ES"/>
        </a:p>
      </dgm:t>
    </dgm:pt>
    <dgm:pt modelId="{1C834F9A-4E8D-884A-9754-A7A7284FEE66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ca-ES" sz="1600" dirty="0" smtClean="0"/>
            <a:t>Pr. Màsters</a:t>
          </a:r>
          <a:endParaRPr lang="ca-ES" sz="1600" dirty="0"/>
        </a:p>
      </dgm:t>
    </dgm:pt>
    <dgm:pt modelId="{4FCBC9B9-8EAC-0E46-AC86-BCEEA82357E6}" type="parTrans" cxnId="{4DC55890-8B85-5140-BC8D-4E9C1DE0D576}">
      <dgm:prSet/>
      <dgm:spPr/>
      <dgm:t>
        <a:bodyPr/>
        <a:lstStyle/>
        <a:p>
          <a:endParaRPr lang="ca-ES"/>
        </a:p>
      </dgm:t>
    </dgm:pt>
    <dgm:pt modelId="{B53E2CC5-B914-1A47-8D2F-8058131B3B3C}" type="sibTrans" cxnId="{4DC55890-8B85-5140-BC8D-4E9C1DE0D576}">
      <dgm:prSet/>
      <dgm:spPr/>
      <dgm:t>
        <a:bodyPr/>
        <a:lstStyle/>
        <a:p>
          <a:endParaRPr lang="ca-ES"/>
        </a:p>
      </dgm:t>
    </dgm:pt>
    <dgm:pt modelId="{CB90FDA1-F580-A646-9CE9-D3B9F7A50C85}" type="pres">
      <dgm:prSet presAssocID="{1B3104D6-FFDF-E241-B6F4-ABD3EF1EE3D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ca-ES"/>
        </a:p>
      </dgm:t>
    </dgm:pt>
    <dgm:pt modelId="{072B9406-BF58-ED4F-8267-966978D23CDC}" type="pres">
      <dgm:prSet presAssocID="{1B3104D6-FFDF-E241-B6F4-ABD3EF1EE3D2}" presName="wedge1" presStyleLbl="node1" presStyleIdx="0" presStyleCnt="5"/>
      <dgm:spPr/>
      <dgm:t>
        <a:bodyPr/>
        <a:lstStyle/>
        <a:p>
          <a:endParaRPr lang="ca-ES"/>
        </a:p>
      </dgm:t>
    </dgm:pt>
    <dgm:pt modelId="{9EB4812D-753D-6F45-BFC2-52ED14DCCA4B}" type="pres">
      <dgm:prSet presAssocID="{1B3104D6-FFDF-E241-B6F4-ABD3EF1EE3D2}" presName="dummy1a" presStyleCnt="0"/>
      <dgm:spPr/>
    </dgm:pt>
    <dgm:pt modelId="{65195B52-2BFD-9D42-B5FB-D72B9EF1635B}" type="pres">
      <dgm:prSet presAssocID="{1B3104D6-FFDF-E241-B6F4-ABD3EF1EE3D2}" presName="dummy1b" presStyleCnt="0"/>
      <dgm:spPr/>
    </dgm:pt>
    <dgm:pt modelId="{637B3597-3C02-5142-9447-BDD8668B2BAB}" type="pres">
      <dgm:prSet presAssocID="{1B3104D6-FFDF-E241-B6F4-ABD3EF1EE3D2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AEEBA351-2FCE-CB40-9592-29C1FBD93503}" type="pres">
      <dgm:prSet presAssocID="{1B3104D6-FFDF-E241-B6F4-ABD3EF1EE3D2}" presName="wedge2" presStyleLbl="node1" presStyleIdx="1" presStyleCnt="5" custScaleX="105813" custScaleY="100602"/>
      <dgm:spPr/>
      <dgm:t>
        <a:bodyPr/>
        <a:lstStyle/>
        <a:p>
          <a:endParaRPr lang="ca-ES"/>
        </a:p>
      </dgm:t>
    </dgm:pt>
    <dgm:pt modelId="{79BED5C2-31B8-3B4E-9C19-667B7F8AC6F5}" type="pres">
      <dgm:prSet presAssocID="{1B3104D6-FFDF-E241-B6F4-ABD3EF1EE3D2}" presName="dummy2a" presStyleCnt="0"/>
      <dgm:spPr/>
    </dgm:pt>
    <dgm:pt modelId="{36C6E91C-CF9C-4946-9D57-1D33F73274B9}" type="pres">
      <dgm:prSet presAssocID="{1B3104D6-FFDF-E241-B6F4-ABD3EF1EE3D2}" presName="dummy2b" presStyleCnt="0"/>
      <dgm:spPr/>
    </dgm:pt>
    <dgm:pt modelId="{30453013-C6D2-E240-B89C-DA3F9338A624}" type="pres">
      <dgm:prSet presAssocID="{1B3104D6-FFDF-E241-B6F4-ABD3EF1EE3D2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71FE1D1-AB40-DE45-A105-7D111A975425}" type="pres">
      <dgm:prSet presAssocID="{1B3104D6-FFDF-E241-B6F4-ABD3EF1EE3D2}" presName="wedge3" presStyleLbl="node1" presStyleIdx="2" presStyleCnt="5"/>
      <dgm:spPr/>
      <dgm:t>
        <a:bodyPr/>
        <a:lstStyle/>
        <a:p>
          <a:endParaRPr lang="ca-ES"/>
        </a:p>
      </dgm:t>
    </dgm:pt>
    <dgm:pt modelId="{C84D20E0-A64C-144A-B683-EEA02369250A}" type="pres">
      <dgm:prSet presAssocID="{1B3104D6-FFDF-E241-B6F4-ABD3EF1EE3D2}" presName="dummy3a" presStyleCnt="0"/>
      <dgm:spPr/>
    </dgm:pt>
    <dgm:pt modelId="{D1649718-6ED5-D945-B204-3A878F1A825C}" type="pres">
      <dgm:prSet presAssocID="{1B3104D6-FFDF-E241-B6F4-ABD3EF1EE3D2}" presName="dummy3b" presStyleCnt="0"/>
      <dgm:spPr/>
    </dgm:pt>
    <dgm:pt modelId="{6C70A01E-353A-5B4F-9663-3E079D6FBA79}" type="pres">
      <dgm:prSet presAssocID="{1B3104D6-FFDF-E241-B6F4-ABD3EF1EE3D2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60498D45-523E-CA46-90BB-92BDFB23383E}" type="pres">
      <dgm:prSet presAssocID="{1B3104D6-FFDF-E241-B6F4-ABD3EF1EE3D2}" presName="wedge4" presStyleLbl="node1" presStyleIdx="3" presStyleCnt="5"/>
      <dgm:spPr/>
      <dgm:t>
        <a:bodyPr/>
        <a:lstStyle/>
        <a:p>
          <a:endParaRPr lang="ca-ES"/>
        </a:p>
      </dgm:t>
    </dgm:pt>
    <dgm:pt modelId="{5056CE9B-4CBE-714E-9B6B-BFF53497B197}" type="pres">
      <dgm:prSet presAssocID="{1B3104D6-FFDF-E241-B6F4-ABD3EF1EE3D2}" presName="dummy4a" presStyleCnt="0"/>
      <dgm:spPr/>
    </dgm:pt>
    <dgm:pt modelId="{3E93E23E-C28A-7A4D-9F8E-1BE8B0039862}" type="pres">
      <dgm:prSet presAssocID="{1B3104D6-FFDF-E241-B6F4-ABD3EF1EE3D2}" presName="dummy4b" presStyleCnt="0"/>
      <dgm:spPr/>
    </dgm:pt>
    <dgm:pt modelId="{DBC30755-BC1C-894A-A90E-B145BF497042}" type="pres">
      <dgm:prSet presAssocID="{1B3104D6-FFDF-E241-B6F4-ABD3EF1EE3D2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AB8DB065-D64F-5546-904B-CB4CC27CE5E9}" type="pres">
      <dgm:prSet presAssocID="{1B3104D6-FFDF-E241-B6F4-ABD3EF1EE3D2}" presName="wedge5" presStyleLbl="node1" presStyleIdx="4" presStyleCnt="5"/>
      <dgm:spPr/>
      <dgm:t>
        <a:bodyPr/>
        <a:lstStyle/>
        <a:p>
          <a:endParaRPr lang="ca-ES"/>
        </a:p>
      </dgm:t>
    </dgm:pt>
    <dgm:pt modelId="{1BB879F9-06EB-F743-8C00-655AE892AA46}" type="pres">
      <dgm:prSet presAssocID="{1B3104D6-FFDF-E241-B6F4-ABD3EF1EE3D2}" presName="dummy5a" presStyleCnt="0"/>
      <dgm:spPr/>
    </dgm:pt>
    <dgm:pt modelId="{8BB0BFC3-D6B4-9E48-94EB-F27B7073969A}" type="pres">
      <dgm:prSet presAssocID="{1B3104D6-FFDF-E241-B6F4-ABD3EF1EE3D2}" presName="dummy5b" presStyleCnt="0"/>
      <dgm:spPr/>
    </dgm:pt>
    <dgm:pt modelId="{C7E112B0-D3FD-B045-B647-536E4F0189B1}" type="pres">
      <dgm:prSet presAssocID="{1B3104D6-FFDF-E241-B6F4-ABD3EF1EE3D2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222371DD-ACDF-6142-8A5C-914731192AB9}" type="pres">
      <dgm:prSet presAssocID="{CF1DA68A-C030-0745-A763-006D9FE6F3F1}" presName="arrowWedge1" presStyleLbl="fgSibTrans2D1" presStyleIdx="0" presStyleCnt="5" custLinFactNeighborY="815"/>
      <dgm:spPr/>
    </dgm:pt>
    <dgm:pt modelId="{D5870330-CA64-C544-A447-97824AE0602A}" type="pres">
      <dgm:prSet presAssocID="{B53E2CC5-B914-1A47-8D2F-8058131B3B3C}" presName="arrowWedge2" presStyleLbl="fgSibTrans2D1" presStyleIdx="1" presStyleCnt="5"/>
      <dgm:spPr>
        <a:solidFill>
          <a:srgbClr val="4F81BD"/>
        </a:solidFill>
        <a:ln>
          <a:solidFill>
            <a:srgbClr val="4F81BD"/>
          </a:solidFill>
        </a:ln>
      </dgm:spPr>
    </dgm:pt>
    <dgm:pt modelId="{E71E03B4-0D34-D648-A71A-851BDAE00D10}" type="pres">
      <dgm:prSet presAssocID="{7CF2BC30-494D-9841-BE2B-2CE1C24A9651}" presName="arrowWedge3" presStyleLbl="fgSibTrans2D1" presStyleIdx="2" presStyleCnt="5"/>
      <dgm:spPr/>
    </dgm:pt>
    <dgm:pt modelId="{141A1251-4D54-3043-8C59-D33DE657BF21}" type="pres">
      <dgm:prSet presAssocID="{879BC2FF-C2D5-0C4A-A329-C1597D474238}" presName="arrowWedge4" presStyleLbl="fgSibTrans2D1" presStyleIdx="3" presStyleCnt="5"/>
      <dgm:spPr>
        <a:solidFill>
          <a:srgbClr val="4F6228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ca-ES"/>
        </a:p>
      </dgm:t>
    </dgm:pt>
    <dgm:pt modelId="{7899A21F-0819-7E48-9DCA-1D1140CD48BA}" type="pres">
      <dgm:prSet presAssocID="{A6257443-B74B-1545-B9C0-DB85409E73EE}" presName="arrowWedge5" presStyleLbl="fgSibTrans2D1" presStyleIdx="4" presStyleCnt="5"/>
      <dgm:spPr/>
    </dgm:pt>
  </dgm:ptLst>
  <dgm:cxnLst>
    <dgm:cxn modelId="{3D80F867-F13B-2C4B-88D2-062681F7B6DC}" type="presOf" srcId="{556A4937-61EA-AC42-BE3C-00BACC72FC13}" destId="{072B9406-BF58-ED4F-8267-966978D23CDC}" srcOrd="0" destOrd="0" presId="urn:microsoft.com/office/officeart/2005/8/layout/cycle8"/>
    <dgm:cxn modelId="{4420857F-2AC7-C44A-923C-60C00EACF6C5}" type="presOf" srcId="{2FA6CCCC-6CE7-E540-AAA5-D6B883924F74}" destId="{E71FE1D1-AB40-DE45-A105-7D111A975425}" srcOrd="0" destOrd="0" presId="urn:microsoft.com/office/officeart/2005/8/layout/cycle8"/>
    <dgm:cxn modelId="{1728692A-6372-0B4A-857B-32D109F8DD7A}" type="presOf" srcId="{1C834F9A-4E8D-884A-9754-A7A7284FEE66}" destId="{AEEBA351-2FCE-CB40-9592-29C1FBD93503}" srcOrd="0" destOrd="0" presId="urn:microsoft.com/office/officeart/2005/8/layout/cycle8"/>
    <dgm:cxn modelId="{1F512499-7323-A449-A26A-2C73992AA276}" srcId="{1B3104D6-FFDF-E241-B6F4-ABD3EF1EE3D2}" destId="{101D3B4C-FEB1-2A45-B637-C4DFFD016051}" srcOrd="4" destOrd="0" parTransId="{E598DBDC-1F4A-3245-9101-8B994CE4ACF0}" sibTransId="{A6257443-B74B-1545-B9C0-DB85409E73EE}"/>
    <dgm:cxn modelId="{707CA618-C317-6C44-994A-0926A84D6AFB}" srcId="{1B3104D6-FFDF-E241-B6F4-ABD3EF1EE3D2}" destId="{2FA6CCCC-6CE7-E540-AAA5-D6B883924F74}" srcOrd="2" destOrd="0" parTransId="{004B225D-A5D0-9342-A508-A25F5139613F}" sibTransId="{7CF2BC30-494D-9841-BE2B-2CE1C24A9651}"/>
    <dgm:cxn modelId="{EBB8056D-B367-B646-B5F4-15EB52DA7547}" type="presOf" srcId="{FAA7E997-938D-134B-92B5-FC12EF846281}" destId="{60498D45-523E-CA46-90BB-92BDFB23383E}" srcOrd="0" destOrd="0" presId="urn:microsoft.com/office/officeart/2005/8/layout/cycle8"/>
    <dgm:cxn modelId="{2AA603B4-38C1-B642-9F23-79886CD242B0}" srcId="{1B3104D6-FFDF-E241-B6F4-ABD3EF1EE3D2}" destId="{FAA7E997-938D-134B-92B5-FC12EF846281}" srcOrd="3" destOrd="0" parTransId="{F92591BA-3743-CD4B-803F-759E0B6F9D17}" sibTransId="{879BC2FF-C2D5-0C4A-A329-C1597D474238}"/>
    <dgm:cxn modelId="{D5BDBB97-62C5-F446-9620-FF18E563A6DD}" type="presOf" srcId="{1B3104D6-FFDF-E241-B6F4-ABD3EF1EE3D2}" destId="{CB90FDA1-F580-A646-9CE9-D3B9F7A50C85}" srcOrd="0" destOrd="0" presId="urn:microsoft.com/office/officeart/2005/8/layout/cycle8"/>
    <dgm:cxn modelId="{32EC5517-45CD-464C-8408-23E89C30111E}" type="presOf" srcId="{556A4937-61EA-AC42-BE3C-00BACC72FC13}" destId="{637B3597-3C02-5142-9447-BDD8668B2BAB}" srcOrd="1" destOrd="0" presId="urn:microsoft.com/office/officeart/2005/8/layout/cycle8"/>
    <dgm:cxn modelId="{AA70B9C8-85E1-694E-BBF0-1B2B148E318A}" srcId="{1B3104D6-FFDF-E241-B6F4-ABD3EF1EE3D2}" destId="{556A4937-61EA-AC42-BE3C-00BACC72FC13}" srcOrd="0" destOrd="0" parTransId="{A3E33CFA-02D9-4040-BD5D-2514244D41AA}" sibTransId="{CF1DA68A-C030-0745-A763-006D9FE6F3F1}"/>
    <dgm:cxn modelId="{91422C84-CE03-2042-B3BA-4FAEEAADA51D}" type="presOf" srcId="{FAA7E997-938D-134B-92B5-FC12EF846281}" destId="{DBC30755-BC1C-894A-A90E-B145BF497042}" srcOrd="1" destOrd="0" presId="urn:microsoft.com/office/officeart/2005/8/layout/cycle8"/>
    <dgm:cxn modelId="{4DC55890-8B85-5140-BC8D-4E9C1DE0D576}" srcId="{1B3104D6-FFDF-E241-B6F4-ABD3EF1EE3D2}" destId="{1C834F9A-4E8D-884A-9754-A7A7284FEE66}" srcOrd="1" destOrd="0" parTransId="{4FCBC9B9-8EAC-0E46-AC86-BCEEA82357E6}" sibTransId="{B53E2CC5-B914-1A47-8D2F-8058131B3B3C}"/>
    <dgm:cxn modelId="{02C2A9B7-012A-9B4A-8C92-29848366021F}" type="presOf" srcId="{101D3B4C-FEB1-2A45-B637-C4DFFD016051}" destId="{C7E112B0-D3FD-B045-B647-536E4F0189B1}" srcOrd="1" destOrd="0" presId="urn:microsoft.com/office/officeart/2005/8/layout/cycle8"/>
    <dgm:cxn modelId="{EDB53AE6-FB57-C04A-9E04-AB82DAFAD051}" type="presOf" srcId="{2FA6CCCC-6CE7-E540-AAA5-D6B883924F74}" destId="{6C70A01E-353A-5B4F-9663-3E079D6FBA79}" srcOrd="1" destOrd="0" presId="urn:microsoft.com/office/officeart/2005/8/layout/cycle8"/>
    <dgm:cxn modelId="{A6283AB5-EF4D-744E-BC93-B45AA69BC769}" type="presOf" srcId="{101D3B4C-FEB1-2A45-B637-C4DFFD016051}" destId="{AB8DB065-D64F-5546-904B-CB4CC27CE5E9}" srcOrd="0" destOrd="0" presId="urn:microsoft.com/office/officeart/2005/8/layout/cycle8"/>
    <dgm:cxn modelId="{E84DC568-7C12-9E49-B4A3-FEE0900D503B}" type="presOf" srcId="{1C834F9A-4E8D-884A-9754-A7A7284FEE66}" destId="{30453013-C6D2-E240-B89C-DA3F9338A624}" srcOrd="1" destOrd="0" presId="urn:microsoft.com/office/officeart/2005/8/layout/cycle8"/>
    <dgm:cxn modelId="{6C9AD471-194C-BF42-A730-4C163A1B742F}" type="presParOf" srcId="{CB90FDA1-F580-A646-9CE9-D3B9F7A50C85}" destId="{072B9406-BF58-ED4F-8267-966978D23CDC}" srcOrd="0" destOrd="0" presId="urn:microsoft.com/office/officeart/2005/8/layout/cycle8"/>
    <dgm:cxn modelId="{25AF3858-12D3-1748-8C39-6AD747E37B6E}" type="presParOf" srcId="{CB90FDA1-F580-A646-9CE9-D3B9F7A50C85}" destId="{9EB4812D-753D-6F45-BFC2-52ED14DCCA4B}" srcOrd="1" destOrd="0" presId="urn:microsoft.com/office/officeart/2005/8/layout/cycle8"/>
    <dgm:cxn modelId="{5DE8B214-201D-B54B-BBDA-6AB0CFBC3344}" type="presParOf" srcId="{CB90FDA1-F580-A646-9CE9-D3B9F7A50C85}" destId="{65195B52-2BFD-9D42-B5FB-D72B9EF1635B}" srcOrd="2" destOrd="0" presId="urn:microsoft.com/office/officeart/2005/8/layout/cycle8"/>
    <dgm:cxn modelId="{7BBFD0AF-27F5-694E-AB86-EAF74F9B2956}" type="presParOf" srcId="{CB90FDA1-F580-A646-9CE9-D3B9F7A50C85}" destId="{637B3597-3C02-5142-9447-BDD8668B2BAB}" srcOrd="3" destOrd="0" presId="urn:microsoft.com/office/officeart/2005/8/layout/cycle8"/>
    <dgm:cxn modelId="{13F9BCF2-0091-4D42-A77C-23F20B0993A6}" type="presParOf" srcId="{CB90FDA1-F580-A646-9CE9-D3B9F7A50C85}" destId="{AEEBA351-2FCE-CB40-9592-29C1FBD93503}" srcOrd="4" destOrd="0" presId="urn:microsoft.com/office/officeart/2005/8/layout/cycle8"/>
    <dgm:cxn modelId="{AF48E04A-1788-704B-8E3E-BBF305198A05}" type="presParOf" srcId="{CB90FDA1-F580-A646-9CE9-D3B9F7A50C85}" destId="{79BED5C2-31B8-3B4E-9C19-667B7F8AC6F5}" srcOrd="5" destOrd="0" presId="urn:microsoft.com/office/officeart/2005/8/layout/cycle8"/>
    <dgm:cxn modelId="{F1C3DA8E-DE25-D042-B3DF-E9053B1F0ABC}" type="presParOf" srcId="{CB90FDA1-F580-A646-9CE9-D3B9F7A50C85}" destId="{36C6E91C-CF9C-4946-9D57-1D33F73274B9}" srcOrd="6" destOrd="0" presId="urn:microsoft.com/office/officeart/2005/8/layout/cycle8"/>
    <dgm:cxn modelId="{496DE4D4-1053-C74D-B37D-62D9DA519B3A}" type="presParOf" srcId="{CB90FDA1-F580-A646-9CE9-D3B9F7A50C85}" destId="{30453013-C6D2-E240-B89C-DA3F9338A624}" srcOrd="7" destOrd="0" presId="urn:microsoft.com/office/officeart/2005/8/layout/cycle8"/>
    <dgm:cxn modelId="{A93DC4E5-DB46-5842-9E32-F58BA6EB8C66}" type="presParOf" srcId="{CB90FDA1-F580-A646-9CE9-D3B9F7A50C85}" destId="{E71FE1D1-AB40-DE45-A105-7D111A975425}" srcOrd="8" destOrd="0" presId="urn:microsoft.com/office/officeart/2005/8/layout/cycle8"/>
    <dgm:cxn modelId="{A676872E-4613-F64A-B3A6-A4076ECC405B}" type="presParOf" srcId="{CB90FDA1-F580-A646-9CE9-D3B9F7A50C85}" destId="{C84D20E0-A64C-144A-B683-EEA02369250A}" srcOrd="9" destOrd="0" presId="urn:microsoft.com/office/officeart/2005/8/layout/cycle8"/>
    <dgm:cxn modelId="{D72E2F40-D72F-C64C-94AD-943C6D246102}" type="presParOf" srcId="{CB90FDA1-F580-A646-9CE9-D3B9F7A50C85}" destId="{D1649718-6ED5-D945-B204-3A878F1A825C}" srcOrd="10" destOrd="0" presId="urn:microsoft.com/office/officeart/2005/8/layout/cycle8"/>
    <dgm:cxn modelId="{BFEA745D-45C2-074E-8AAE-34C817F9CCFA}" type="presParOf" srcId="{CB90FDA1-F580-A646-9CE9-D3B9F7A50C85}" destId="{6C70A01E-353A-5B4F-9663-3E079D6FBA79}" srcOrd="11" destOrd="0" presId="urn:microsoft.com/office/officeart/2005/8/layout/cycle8"/>
    <dgm:cxn modelId="{B1ADBF0A-0C0E-B24C-AF01-638C4A527B4F}" type="presParOf" srcId="{CB90FDA1-F580-A646-9CE9-D3B9F7A50C85}" destId="{60498D45-523E-CA46-90BB-92BDFB23383E}" srcOrd="12" destOrd="0" presId="urn:microsoft.com/office/officeart/2005/8/layout/cycle8"/>
    <dgm:cxn modelId="{58941D0B-020F-C842-B511-FFE23DE3BA41}" type="presParOf" srcId="{CB90FDA1-F580-A646-9CE9-D3B9F7A50C85}" destId="{5056CE9B-4CBE-714E-9B6B-BFF53497B197}" srcOrd="13" destOrd="0" presId="urn:microsoft.com/office/officeart/2005/8/layout/cycle8"/>
    <dgm:cxn modelId="{6DC663FC-4A3C-6A4F-9C54-484DBFFA4C54}" type="presParOf" srcId="{CB90FDA1-F580-A646-9CE9-D3B9F7A50C85}" destId="{3E93E23E-C28A-7A4D-9F8E-1BE8B0039862}" srcOrd="14" destOrd="0" presId="urn:microsoft.com/office/officeart/2005/8/layout/cycle8"/>
    <dgm:cxn modelId="{C9186319-F664-2943-AD86-EF527C8F50D8}" type="presParOf" srcId="{CB90FDA1-F580-A646-9CE9-D3B9F7A50C85}" destId="{DBC30755-BC1C-894A-A90E-B145BF497042}" srcOrd="15" destOrd="0" presId="urn:microsoft.com/office/officeart/2005/8/layout/cycle8"/>
    <dgm:cxn modelId="{45A43C4B-D7FE-6F42-9684-B769B071E094}" type="presParOf" srcId="{CB90FDA1-F580-A646-9CE9-D3B9F7A50C85}" destId="{AB8DB065-D64F-5546-904B-CB4CC27CE5E9}" srcOrd="16" destOrd="0" presId="urn:microsoft.com/office/officeart/2005/8/layout/cycle8"/>
    <dgm:cxn modelId="{9A1175D8-8FF5-B949-8CEC-7D6BBBEA88C9}" type="presParOf" srcId="{CB90FDA1-F580-A646-9CE9-D3B9F7A50C85}" destId="{1BB879F9-06EB-F743-8C00-655AE892AA46}" srcOrd="17" destOrd="0" presId="urn:microsoft.com/office/officeart/2005/8/layout/cycle8"/>
    <dgm:cxn modelId="{D7DE6EC2-C8D6-944F-9B58-F8B4D84C2B30}" type="presParOf" srcId="{CB90FDA1-F580-A646-9CE9-D3B9F7A50C85}" destId="{8BB0BFC3-D6B4-9E48-94EB-F27B7073969A}" srcOrd="18" destOrd="0" presId="urn:microsoft.com/office/officeart/2005/8/layout/cycle8"/>
    <dgm:cxn modelId="{68E8757C-EC2E-9147-ADFB-2ABEB8FBACC3}" type="presParOf" srcId="{CB90FDA1-F580-A646-9CE9-D3B9F7A50C85}" destId="{C7E112B0-D3FD-B045-B647-536E4F0189B1}" srcOrd="19" destOrd="0" presId="urn:microsoft.com/office/officeart/2005/8/layout/cycle8"/>
    <dgm:cxn modelId="{0DC3A7B3-2E80-B54B-BE02-4F1203BBEB14}" type="presParOf" srcId="{CB90FDA1-F580-A646-9CE9-D3B9F7A50C85}" destId="{222371DD-ACDF-6142-8A5C-914731192AB9}" srcOrd="20" destOrd="0" presId="urn:microsoft.com/office/officeart/2005/8/layout/cycle8"/>
    <dgm:cxn modelId="{745F59F3-9C24-CF4C-9C1B-768365D4C394}" type="presParOf" srcId="{CB90FDA1-F580-A646-9CE9-D3B9F7A50C85}" destId="{D5870330-CA64-C544-A447-97824AE0602A}" srcOrd="21" destOrd="0" presId="urn:microsoft.com/office/officeart/2005/8/layout/cycle8"/>
    <dgm:cxn modelId="{86B7CCCB-FCD6-4948-A771-8880A796D796}" type="presParOf" srcId="{CB90FDA1-F580-A646-9CE9-D3B9F7A50C85}" destId="{E71E03B4-0D34-D648-A71A-851BDAE00D10}" srcOrd="22" destOrd="0" presId="urn:microsoft.com/office/officeart/2005/8/layout/cycle8"/>
    <dgm:cxn modelId="{1ED0D3C3-07B1-0041-9B1D-6E254B14CF77}" type="presParOf" srcId="{CB90FDA1-F580-A646-9CE9-D3B9F7A50C85}" destId="{141A1251-4D54-3043-8C59-D33DE657BF21}" srcOrd="23" destOrd="0" presId="urn:microsoft.com/office/officeart/2005/8/layout/cycle8"/>
    <dgm:cxn modelId="{E33A5580-56DC-3B42-B4DA-4856B3224520}" type="presParOf" srcId="{CB90FDA1-F580-A646-9CE9-D3B9F7A50C85}" destId="{7899A21F-0819-7E48-9DCA-1D1140CD48BA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2298D3-C984-4140-8A9D-B1A03C006DF2}" type="doc">
      <dgm:prSet loTypeId="urn:microsoft.com/office/officeart/2009/3/layout/PieProcess" loCatId="" qsTypeId="urn:microsoft.com/office/officeart/2005/8/quickstyle/3D3" qsCatId="3D" csTypeId="urn:microsoft.com/office/officeart/2005/8/colors/colorful1#9" csCatId="colorful" phldr="1"/>
      <dgm:spPr/>
      <dgm:t>
        <a:bodyPr/>
        <a:lstStyle/>
        <a:p>
          <a:endParaRPr lang="ca-ES"/>
        </a:p>
      </dgm:t>
    </dgm:pt>
    <dgm:pt modelId="{B25C44ED-4916-EA4E-BBF6-61058342F5F2}">
      <dgm:prSet phldrT="[Texto]" custT="1"/>
      <dgm:spPr/>
      <dgm:t>
        <a:bodyPr/>
        <a:lstStyle/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Reconocimiento del servicio.</a:t>
          </a:r>
        </a:p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Red de Centros. UCEV FP</a:t>
          </a:r>
        </a:p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Red de Centros UCEV entorno empresarial Cooperativo: FEVECTA, …</a:t>
          </a:r>
        </a:p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Más de 7000 empresas colaboradoras</a:t>
          </a:r>
          <a:endParaRPr lang="es-ES" sz="1800" noProof="0" dirty="0">
            <a:solidFill>
              <a:srgbClr val="17375E"/>
            </a:solidFill>
          </a:endParaRPr>
        </a:p>
      </dgm:t>
    </dgm:pt>
    <dgm:pt modelId="{2D324153-212D-A147-970E-460533DF5F5C}" type="parTrans" cxnId="{E0A12F76-E7E2-2147-94B6-ED12D17F2B7E}">
      <dgm:prSet/>
      <dgm:spPr/>
      <dgm:t>
        <a:bodyPr/>
        <a:lstStyle/>
        <a:p>
          <a:endParaRPr lang="ca-ES" sz="1800"/>
        </a:p>
      </dgm:t>
    </dgm:pt>
    <dgm:pt modelId="{E1E9EE4C-DB03-7E46-B356-8DC9D061627C}" type="sibTrans" cxnId="{E0A12F76-E7E2-2147-94B6-ED12D17F2B7E}">
      <dgm:prSet/>
      <dgm:spPr/>
      <dgm:t>
        <a:bodyPr/>
        <a:lstStyle/>
        <a:p>
          <a:endParaRPr lang="ca-ES" sz="1800"/>
        </a:p>
      </dgm:t>
    </dgm:pt>
    <dgm:pt modelId="{CE6716D7-8168-724C-9648-C4E0E86DA4F1}">
      <dgm:prSet phldrT="[Texto]" custT="1"/>
      <dgm:spPr>
        <a:noFill/>
      </dgm:spPr>
      <dgm:t>
        <a:bodyPr/>
        <a:lstStyle/>
        <a:p>
          <a:pPr algn="ctr"/>
          <a:r>
            <a:rPr lang="es-ES_tradnl" sz="2800" b="1" noProof="0" dirty="0" smtClean="0">
              <a:solidFill>
                <a:srgbClr val="960000"/>
              </a:solidFill>
            </a:rPr>
            <a:t>Resultados</a:t>
          </a:r>
          <a:r>
            <a:rPr lang="es-ES_tradnl" sz="1800" b="1" noProof="0" dirty="0" smtClean="0">
              <a:solidFill>
                <a:srgbClr val="960000"/>
              </a:solidFill>
            </a:rPr>
            <a:t>  </a:t>
          </a:r>
          <a:r>
            <a:rPr lang="ca-ES" sz="1800" b="1" dirty="0" smtClean="0">
              <a:solidFill>
                <a:srgbClr val="960000"/>
              </a:solidFill>
            </a:rPr>
            <a:t>  </a:t>
          </a:r>
          <a:endParaRPr lang="ca-ES" sz="1800" b="1" dirty="0">
            <a:solidFill>
              <a:srgbClr val="960000"/>
            </a:solidFill>
          </a:endParaRPr>
        </a:p>
      </dgm:t>
    </dgm:pt>
    <dgm:pt modelId="{80C21153-95A6-D941-B2D4-3A7BA726BF8C}" type="parTrans" cxnId="{BE70C622-D5C4-8B49-A515-0A7425F6A4F7}">
      <dgm:prSet/>
      <dgm:spPr/>
      <dgm:t>
        <a:bodyPr/>
        <a:lstStyle/>
        <a:p>
          <a:endParaRPr lang="ca-ES" sz="1800"/>
        </a:p>
      </dgm:t>
    </dgm:pt>
    <dgm:pt modelId="{B25D58CF-B212-BC4D-8A46-CF97A422AECC}" type="sibTrans" cxnId="{BE70C622-D5C4-8B49-A515-0A7425F6A4F7}">
      <dgm:prSet/>
      <dgm:spPr/>
      <dgm:t>
        <a:bodyPr/>
        <a:lstStyle/>
        <a:p>
          <a:endParaRPr lang="ca-ES" sz="1800"/>
        </a:p>
      </dgm:t>
    </dgm:pt>
    <dgm:pt modelId="{B8945DF1-7DC9-F643-B5B2-88A525759FB5}">
      <dgm:prSet phldrT="[Texto]" custT="1"/>
      <dgm:spPr/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r>
            <a:rPr lang="es-ES" sz="1800" noProof="0" smtClean="0"/>
            <a:t> </a:t>
          </a:r>
          <a:endParaRPr lang="es-ES" sz="1800" noProof="0"/>
        </a:p>
      </dgm:t>
    </dgm:pt>
    <dgm:pt modelId="{7DE08159-FF01-B54B-90AF-A5893279D5AB}" type="parTrans" cxnId="{BAD50195-F968-544E-BDC4-9D2D9372F683}">
      <dgm:prSet/>
      <dgm:spPr/>
      <dgm:t>
        <a:bodyPr/>
        <a:lstStyle/>
        <a:p>
          <a:endParaRPr lang="ca-ES" sz="1800"/>
        </a:p>
      </dgm:t>
    </dgm:pt>
    <dgm:pt modelId="{34D4A0C8-FE61-7847-9592-6151DEE9ED38}" type="sibTrans" cxnId="{BAD50195-F968-544E-BDC4-9D2D9372F683}">
      <dgm:prSet/>
      <dgm:spPr/>
      <dgm:t>
        <a:bodyPr/>
        <a:lstStyle/>
        <a:p>
          <a:endParaRPr lang="ca-ES" sz="1800"/>
        </a:p>
      </dgm:t>
    </dgm:pt>
    <dgm:pt modelId="{E88B8B1A-D5C7-7B4F-A929-A928694C6818}">
      <dgm:prSet phldrT="[Texto]" custT="1"/>
      <dgm:spPr/>
      <dgm:t>
        <a:bodyPr/>
        <a:lstStyle/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Bolsa de trabajo / Agencia de Colocación ( 53% inserción).</a:t>
          </a:r>
          <a:endParaRPr lang="es-ES" sz="1800" noProof="0" dirty="0">
            <a:solidFill>
              <a:srgbClr val="17375E"/>
            </a:solidFill>
          </a:endParaRPr>
        </a:p>
      </dgm:t>
    </dgm:pt>
    <dgm:pt modelId="{38208361-AF79-9B40-AE84-9A4097B47B58}" type="parTrans" cxnId="{697BE797-C257-E64D-8C89-E2517CA25E7C}">
      <dgm:prSet/>
      <dgm:spPr/>
      <dgm:t>
        <a:bodyPr/>
        <a:lstStyle/>
        <a:p>
          <a:endParaRPr lang="ca-ES" sz="1800"/>
        </a:p>
      </dgm:t>
    </dgm:pt>
    <dgm:pt modelId="{D851166F-4EA2-7D43-88C2-5075DA003CD8}" type="sibTrans" cxnId="{697BE797-C257-E64D-8C89-E2517CA25E7C}">
      <dgm:prSet/>
      <dgm:spPr/>
      <dgm:t>
        <a:bodyPr/>
        <a:lstStyle/>
        <a:p>
          <a:endParaRPr lang="ca-ES" sz="1800"/>
        </a:p>
      </dgm:t>
    </dgm:pt>
    <dgm:pt modelId="{D3189065-BDB1-2843-9C8A-CD23675544B1}">
      <dgm:prSet phldrT="[Texto]" custT="1"/>
      <dgm:spPr/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endParaRPr lang="es-ES" sz="1800" noProof="0"/>
        </a:p>
      </dgm:t>
    </dgm:pt>
    <dgm:pt modelId="{7509944C-BD26-3744-8B62-17178F2917CC}" type="parTrans" cxnId="{DBA3DB43-BC46-F341-AD72-F8AE8359C528}">
      <dgm:prSet/>
      <dgm:spPr/>
      <dgm:t>
        <a:bodyPr/>
        <a:lstStyle/>
        <a:p>
          <a:endParaRPr lang="ca-ES" sz="1800"/>
        </a:p>
      </dgm:t>
    </dgm:pt>
    <dgm:pt modelId="{0DF98101-11C5-054D-90C5-0FFDDC85AABD}" type="sibTrans" cxnId="{DBA3DB43-BC46-F341-AD72-F8AE8359C528}">
      <dgm:prSet/>
      <dgm:spPr/>
      <dgm:t>
        <a:bodyPr/>
        <a:lstStyle/>
        <a:p>
          <a:endParaRPr lang="ca-ES" sz="1800"/>
        </a:p>
      </dgm:t>
    </dgm:pt>
    <dgm:pt modelId="{DCA0B8D7-9B9E-F649-A30F-AB5082B0820D}">
      <dgm:prSet phldrT="[Texto]" custT="1"/>
      <dgm:spPr/>
      <dgm:t>
        <a:bodyPr/>
        <a:lstStyle/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Crecimiento de las ofertas de practicas</a:t>
          </a:r>
          <a:endParaRPr lang="es-ES" sz="1800" noProof="0" dirty="0">
            <a:solidFill>
              <a:srgbClr val="17375E"/>
            </a:solidFill>
          </a:endParaRPr>
        </a:p>
      </dgm:t>
    </dgm:pt>
    <dgm:pt modelId="{046831A2-E8F6-5646-9EFB-17B9C2470B6A}" type="parTrans" cxnId="{A8BCD5C2-A34C-B54C-B076-F76AE3F38811}">
      <dgm:prSet/>
      <dgm:spPr/>
      <dgm:t>
        <a:bodyPr/>
        <a:lstStyle/>
        <a:p>
          <a:endParaRPr lang="ca-ES" sz="1800"/>
        </a:p>
      </dgm:t>
    </dgm:pt>
    <dgm:pt modelId="{7C34DC2B-2BE2-D54F-8E35-6C690807D90E}" type="sibTrans" cxnId="{A8BCD5C2-A34C-B54C-B076-F76AE3F38811}">
      <dgm:prSet/>
      <dgm:spPr/>
      <dgm:t>
        <a:bodyPr/>
        <a:lstStyle/>
        <a:p>
          <a:endParaRPr lang="ca-ES" sz="1800"/>
        </a:p>
      </dgm:t>
    </dgm:pt>
    <dgm:pt modelId="{B2F713A5-5B5A-E44B-8E1E-26765B9BEDE4}">
      <dgm:prSet phldrT="[Texto]" custT="1"/>
      <dgm:spPr/>
      <dgm:t>
        <a:bodyPr/>
        <a:lstStyle/>
        <a:p>
          <a:pPr>
            <a:lnSpc>
              <a:spcPct val="110000"/>
            </a:lnSpc>
            <a:spcAft>
              <a:spcPts val="2088"/>
            </a:spcAft>
          </a:pPr>
          <a:r>
            <a:rPr lang="es-ES" sz="1800" noProof="0" dirty="0" smtClean="0">
              <a:solidFill>
                <a:srgbClr val="17375E"/>
              </a:solidFill>
            </a:rPr>
            <a:t>La sistematización: </a:t>
          </a:r>
          <a:r>
            <a:rPr lang="es-ES" sz="1800" noProof="0" dirty="0" err="1" smtClean="0">
              <a:solidFill>
                <a:srgbClr val="17375E"/>
              </a:solidFill>
            </a:rPr>
            <a:t>procedimentación</a:t>
          </a:r>
          <a:r>
            <a:rPr lang="es-ES" sz="1800" noProof="0" dirty="0" smtClean="0">
              <a:solidFill>
                <a:srgbClr val="17375E"/>
              </a:solidFill>
            </a:rPr>
            <a:t> de las tareas.</a:t>
          </a:r>
          <a:endParaRPr lang="es-ES" sz="1800" noProof="0" dirty="0">
            <a:solidFill>
              <a:srgbClr val="17375E"/>
            </a:solidFill>
          </a:endParaRPr>
        </a:p>
      </dgm:t>
    </dgm:pt>
    <dgm:pt modelId="{0901EB76-904C-DC43-ACAA-83E2757BE4A9}" type="parTrans" cxnId="{482A7448-41E4-4742-981C-5BB0B89856A1}">
      <dgm:prSet/>
      <dgm:spPr/>
      <dgm:t>
        <a:bodyPr/>
        <a:lstStyle/>
        <a:p>
          <a:endParaRPr lang="ca-ES" sz="1800"/>
        </a:p>
      </dgm:t>
    </dgm:pt>
    <dgm:pt modelId="{48996528-5E69-8B40-9DA3-B9AA831E5DC8}" type="sibTrans" cxnId="{482A7448-41E4-4742-981C-5BB0B89856A1}">
      <dgm:prSet/>
      <dgm:spPr/>
      <dgm:t>
        <a:bodyPr/>
        <a:lstStyle/>
        <a:p>
          <a:endParaRPr lang="ca-ES" sz="1800"/>
        </a:p>
      </dgm:t>
    </dgm:pt>
    <dgm:pt modelId="{166D5483-6C01-754A-BB15-B41A03ED9B8A}" type="pres">
      <dgm:prSet presAssocID="{A62298D3-C984-4140-8A9D-B1A03C006D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ca-ES"/>
        </a:p>
      </dgm:t>
    </dgm:pt>
    <dgm:pt modelId="{A2CDD363-F0E9-FD4D-8663-DABBBDB182AB}" type="pres">
      <dgm:prSet presAssocID="{CE6716D7-8168-724C-9648-C4E0E86DA4F1}" presName="ParentComposite" presStyleCnt="0"/>
      <dgm:spPr/>
    </dgm:pt>
    <dgm:pt modelId="{5041AB9F-834B-1E43-8152-4102FD656A0B}" type="pres">
      <dgm:prSet presAssocID="{CE6716D7-8168-724C-9648-C4E0E86DA4F1}" presName="Chord" presStyleLbl="bgShp" presStyleIdx="0" presStyleCnt="1"/>
      <dgm:spPr/>
    </dgm:pt>
    <dgm:pt modelId="{EC1666AE-0E05-4048-B8BB-A2D90CAEAC9D}" type="pres">
      <dgm:prSet presAssocID="{CE6716D7-8168-724C-9648-C4E0E86DA4F1}" presName="Pie" presStyleLbl="alignNode1" presStyleIdx="0" presStyleCnt="1"/>
      <dgm:spPr>
        <a:solidFill>
          <a:srgbClr val="4F6228"/>
        </a:solidFill>
      </dgm:spPr>
      <dgm:t>
        <a:bodyPr/>
        <a:lstStyle/>
        <a:p>
          <a:endParaRPr lang="ca-ES"/>
        </a:p>
      </dgm:t>
    </dgm:pt>
    <dgm:pt modelId="{604844AE-B285-EE4A-BB7F-2003164CF70A}" type="pres">
      <dgm:prSet presAssocID="{CE6716D7-8168-724C-9648-C4E0E86DA4F1}" presName="Paren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FF983CC-0CB3-5F48-84EB-80FE170A4059}" type="pres">
      <dgm:prSet presAssocID="{48996528-5E69-8B40-9DA3-B9AA831E5DC8}" presName="negSibTrans" presStyleCnt="0"/>
      <dgm:spPr/>
    </dgm:pt>
    <dgm:pt modelId="{5E304C2B-66BF-B74B-BF22-FFBCC94CE17B}" type="pres">
      <dgm:prSet presAssocID="{CE6716D7-8168-724C-9648-C4E0E86DA4F1}" presName="composite" presStyleCnt="0"/>
      <dgm:spPr/>
    </dgm:pt>
    <dgm:pt modelId="{C80FF2F3-87C4-E74A-B7BA-756F0A820193}" type="pres">
      <dgm:prSet presAssocID="{CE6716D7-8168-724C-9648-C4E0E86DA4F1}" presName="Child" presStyleLbl="revTx" presStyleIdx="1" presStyleCnt="2" custScaleX="2652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A6466147-1E80-9544-861A-41795CD34B0F}" type="presOf" srcId="{B2F713A5-5B5A-E44B-8E1E-26765B9BEDE4}" destId="{C80FF2F3-87C4-E74A-B7BA-756F0A820193}" srcOrd="0" destOrd="0" presId="urn:microsoft.com/office/officeart/2009/3/layout/PieProcess"/>
    <dgm:cxn modelId="{A8BCD5C2-A34C-B54C-B076-F76AE3F38811}" srcId="{CE6716D7-8168-724C-9648-C4E0E86DA4F1}" destId="{DCA0B8D7-9B9E-F649-A30F-AB5082B0820D}" srcOrd="2" destOrd="0" parTransId="{046831A2-E8F6-5646-9EFB-17B9C2470B6A}" sibTransId="{7C34DC2B-2BE2-D54F-8E35-6C690807D90E}"/>
    <dgm:cxn modelId="{76436F14-BFC8-DF42-B721-EC86C972EFDB}" type="presOf" srcId="{DCA0B8D7-9B9E-F649-A30F-AB5082B0820D}" destId="{C80FF2F3-87C4-E74A-B7BA-756F0A820193}" srcOrd="0" destOrd="2" presId="urn:microsoft.com/office/officeart/2009/3/layout/PieProcess"/>
    <dgm:cxn modelId="{697BE797-C257-E64D-8C89-E2517CA25E7C}" srcId="{CE6716D7-8168-724C-9648-C4E0E86DA4F1}" destId="{E88B8B1A-D5C7-7B4F-A929-A928694C6818}" srcOrd="3" destOrd="0" parTransId="{38208361-AF79-9B40-AE84-9A4097B47B58}" sibTransId="{D851166F-4EA2-7D43-88C2-5075DA003CD8}"/>
    <dgm:cxn modelId="{BE70C622-D5C4-8B49-A515-0A7425F6A4F7}" srcId="{A62298D3-C984-4140-8A9D-B1A03C006DF2}" destId="{CE6716D7-8168-724C-9648-C4E0E86DA4F1}" srcOrd="0" destOrd="0" parTransId="{80C21153-95A6-D941-B2D4-3A7BA726BF8C}" sibTransId="{B25D58CF-B212-BC4D-8A46-CF97A422AECC}"/>
    <dgm:cxn modelId="{482A7448-41E4-4742-981C-5BB0B89856A1}" srcId="{CE6716D7-8168-724C-9648-C4E0E86DA4F1}" destId="{B2F713A5-5B5A-E44B-8E1E-26765B9BEDE4}" srcOrd="0" destOrd="0" parTransId="{0901EB76-904C-DC43-ACAA-83E2757BE4A9}" sibTransId="{48996528-5E69-8B40-9DA3-B9AA831E5DC8}"/>
    <dgm:cxn modelId="{E0A12F76-E7E2-2147-94B6-ED12D17F2B7E}" srcId="{CE6716D7-8168-724C-9648-C4E0E86DA4F1}" destId="{B25C44ED-4916-EA4E-BBF6-61058342F5F2}" srcOrd="1" destOrd="0" parTransId="{2D324153-212D-A147-970E-460533DF5F5C}" sibTransId="{E1E9EE4C-DB03-7E46-B356-8DC9D061627C}"/>
    <dgm:cxn modelId="{BAD50195-F968-544E-BDC4-9D2D9372F683}" srcId="{CE6716D7-8168-724C-9648-C4E0E86DA4F1}" destId="{B8945DF1-7DC9-F643-B5B2-88A525759FB5}" srcOrd="5" destOrd="0" parTransId="{7DE08159-FF01-B54B-90AF-A5893279D5AB}" sibTransId="{34D4A0C8-FE61-7847-9592-6151DEE9ED38}"/>
    <dgm:cxn modelId="{DBA3DB43-BC46-F341-AD72-F8AE8359C528}" srcId="{CE6716D7-8168-724C-9648-C4E0E86DA4F1}" destId="{D3189065-BDB1-2843-9C8A-CD23675544B1}" srcOrd="4" destOrd="0" parTransId="{7509944C-BD26-3744-8B62-17178F2917CC}" sibTransId="{0DF98101-11C5-054D-90C5-0FFDDC85AABD}"/>
    <dgm:cxn modelId="{1B638484-08FB-5D42-A70D-101E79323701}" type="presOf" srcId="{B8945DF1-7DC9-F643-B5B2-88A525759FB5}" destId="{C80FF2F3-87C4-E74A-B7BA-756F0A820193}" srcOrd="0" destOrd="5" presId="urn:microsoft.com/office/officeart/2009/3/layout/PieProcess"/>
    <dgm:cxn modelId="{4E84F842-78FB-3E41-B0D6-19BB60A0D317}" type="presOf" srcId="{E88B8B1A-D5C7-7B4F-A929-A928694C6818}" destId="{C80FF2F3-87C4-E74A-B7BA-756F0A820193}" srcOrd="0" destOrd="3" presId="urn:microsoft.com/office/officeart/2009/3/layout/PieProcess"/>
    <dgm:cxn modelId="{EABBC27B-AFCC-0744-89BB-F20F8ECB1E95}" type="presOf" srcId="{CE6716D7-8168-724C-9648-C4E0E86DA4F1}" destId="{604844AE-B285-EE4A-BB7F-2003164CF70A}" srcOrd="0" destOrd="0" presId="urn:microsoft.com/office/officeart/2009/3/layout/PieProcess"/>
    <dgm:cxn modelId="{B59A3517-8276-6543-81C4-3F049158B01F}" type="presOf" srcId="{A62298D3-C984-4140-8A9D-B1A03C006DF2}" destId="{166D5483-6C01-754A-BB15-B41A03ED9B8A}" srcOrd="0" destOrd="0" presId="urn:microsoft.com/office/officeart/2009/3/layout/PieProcess"/>
    <dgm:cxn modelId="{1D92038D-8498-3746-A39E-8AE1FC290149}" type="presOf" srcId="{B25C44ED-4916-EA4E-BBF6-61058342F5F2}" destId="{C80FF2F3-87C4-E74A-B7BA-756F0A820193}" srcOrd="0" destOrd="1" presId="urn:microsoft.com/office/officeart/2009/3/layout/PieProcess"/>
    <dgm:cxn modelId="{7A507672-7304-5247-A5B2-43DEFD0FC44F}" type="presOf" srcId="{D3189065-BDB1-2843-9C8A-CD23675544B1}" destId="{C80FF2F3-87C4-E74A-B7BA-756F0A820193}" srcOrd="0" destOrd="4" presId="urn:microsoft.com/office/officeart/2009/3/layout/PieProcess"/>
    <dgm:cxn modelId="{FA88A619-3334-D041-8C6A-5692C7FBE479}" type="presParOf" srcId="{166D5483-6C01-754A-BB15-B41A03ED9B8A}" destId="{A2CDD363-F0E9-FD4D-8663-DABBBDB182AB}" srcOrd="0" destOrd="0" presId="urn:microsoft.com/office/officeart/2009/3/layout/PieProcess"/>
    <dgm:cxn modelId="{01C11B64-B72A-3E4A-A9D1-56D484F2D128}" type="presParOf" srcId="{A2CDD363-F0E9-FD4D-8663-DABBBDB182AB}" destId="{5041AB9F-834B-1E43-8152-4102FD656A0B}" srcOrd="0" destOrd="0" presId="urn:microsoft.com/office/officeart/2009/3/layout/PieProcess"/>
    <dgm:cxn modelId="{CA662D0E-1CE0-D849-8F8A-EFB8B6F6E654}" type="presParOf" srcId="{A2CDD363-F0E9-FD4D-8663-DABBBDB182AB}" destId="{EC1666AE-0E05-4048-B8BB-A2D90CAEAC9D}" srcOrd="1" destOrd="0" presId="urn:microsoft.com/office/officeart/2009/3/layout/PieProcess"/>
    <dgm:cxn modelId="{55B78562-619B-C14E-A119-B1D5B16551D0}" type="presParOf" srcId="{A2CDD363-F0E9-FD4D-8663-DABBBDB182AB}" destId="{604844AE-B285-EE4A-BB7F-2003164CF70A}" srcOrd="2" destOrd="0" presId="urn:microsoft.com/office/officeart/2009/3/layout/PieProcess"/>
    <dgm:cxn modelId="{B3E9DE65-8B32-5F48-8B94-6B50F3901EB7}" type="presParOf" srcId="{166D5483-6C01-754A-BB15-B41A03ED9B8A}" destId="{EFF983CC-0CB3-5F48-84EB-80FE170A4059}" srcOrd="1" destOrd="0" presId="urn:microsoft.com/office/officeart/2009/3/layout/PieProcess"/>
    <dgm:cxn modelId="{E112CE38-802A-EC41-A6DB-97FDE5B51A1E}" type="presParOf" srcId="{166D5483-6C01-754A-BB15-B41A03ED9B8A}" destId="{5E304C2B-66BF-B74B-BF22-FFBCC94CE17B}" srcOrd="2" destOrd="0" presId="urn:microsoft.com/office/officeart/2009/3/layout/PieProcess"/>
    <dgm:cxn modelId="{828ACC66-3BC5-3B4B-A7ED-592027F653C0}" type="presParOf" srcId="{5E304C2B-66BF-B74B-BF22-FFBCC94CE17B}" destId="{C80FF2F3-87C4-E74A-B7BA-756F0A820193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73509-32E1-425A-BFEE-4600815F74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32DAC9-185F-42C7-B8C8-530D232FDE9D}">
      <dgm:prSet phldrT="[Texto]" custT="1"/>
      <dgm:spPr>
        <a:solidFill>
          <a:srgbClr val="C00000"/>
        </a:solidFill>
      </dgm:spPr>
      <dgm:t>
        <a:bodyPr/>
        <a:lstStyle/>
        <a:p>
          <a:pPr algn="r"/>
          <a:r>
            <a:rPr lang="es-ES" sz="3600" b="1" dirty="0" smtClean="0"/>
            <a:t>La</a:t>
          </a:r>
          <a:r>
            <a:rPr lang="es-ES" sz="3600" dirty="0" smtClean="0"/>
            <a:t> </a:t>
          </a:r>
          <a:r>
            <a:rPr lang="es-ES" sz="3600" b="1" dirty="0" smtClean="0"/>
            <a:t>Organización</a:t>
          </a:r>
          <a:endParaRPr lang="es-ES" sz="3600" b="1" dirty="0"/>
        </a:p>
      </dgm:t>
    </dgm:pt>
    <dgm:pt modelId="{EFE917EA-3954-4AE6-B3CC-E525E6EA83EF}" type="parTrans" cxnId="{EB8E28EA-6812-4D25-9946-DC46D7C85894}">
      <dgm:prSet/>
      <dgm:spPr/>
      <dgm:t>
        <a:bodyPr/>
        <a:lstStyle/>
        <a:p>
          <a:endParaRPr lang="es-ES"/>
        </a:p>
      </dgm:t>
    </dgm:pt>
    <dgm:pt modelId="{1B392D60-258F-4AAF-933B-141ED26D823D}" type="sibTrans" cxnId="{EB8E28EA-6812-4D25-9946-DC46D7C85894}">
      <dgm:prSet/>
      <dgm:spPr/>
      <dgm:t>
        <a:bodyPr/>
        <a:lstStyle/>
        <a:p>
          <a:endParaRPr lang="es-ES"/>
        </a:p>
      </dgm:t>
    </dgm:pt>
    <dgm:pt modelId="{47BC4DFD-9AB2-4EF5-B15D-45C0320C5CDA}" type="pres">
      <dgm:prSet presAssocID="{A7773509-32E1-425A-BFEE-4600815F74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136B2BD4-AF7B-49A8-91A6-83517692CFC0}" type="pres">
      <dgm:prSet presAssocID="{A7773509-32E1-425A-BFEE-4600815F74BF}" presName="Name1" presStyleCnt="0"/>
      <dgm:spPr/>
      <dgm:t>
        <a:bodyPr/>
        <a:lstStyle/>
        <a:p>
          <a:endParaRPr lang="ca-ES"/>
        </a:p>
      </dgm:t>
    </dgm:pt>
    <dgm:pt modelId="{912C649D-BE9B-4CB6-918B-C8D38D7DA8A9}" type="pres">
      <dgm:prSet presAssocID="{A7773509-32E1-425A-BFEE-4600815F74BF}" presName="cycle" presStyleCnt="0"/>
      <dgm:spPr/>
      <dgm:t>
        <a:bodyPr/>
        <a:lstStyle/>
        <a:p>
          <a:endParaRPr lang="ca-ES"/>
        </a:p>
      </dgm:t>
    </dgm:pt>
    <dgm:pt modelId="{AFBB7A5A-8E0A-4820-9606-1278FD2D87BA}" type="pres">
      <dgm:prSet presAssocID="{A7773509-32E1-425A-BFEE-4600815F74BF}" presName="srcNode" presStyleLbl="node1" presStyleIdx="0" presStyleCnt="1"/>
      <dgm:spPr/>
      <dgm:t>
        <a:bodyPr/>
        <a:lstStyle/>
        <a:p>
          <a:endParaRPr lang="ca-ES"/>
        </a:p>
      </dgm:t>
    </dgm:pt>
    <dgm:pt modelId="{2C939743-3384-49B2-9CD5-28175CCA03AC}" type="pres">
      <dgm:prSet presAssocID="{A7773509-32E1-425A-BFEE-4600815F74BF}" presName="conn" presStyleLbl="parChTrans1D2" presStyleIdx="0" presStyleCnt="1"/>
      <dgm:spPr/>
      <dgm:t>
        <a:bodyPr/>
        <a:lstStyle/>
        <a:p>
          <a:endParaRPr lang="es-ES"/>
        </a:p>
      </dgm:t>
    </dgm:pt>
    <dgm:pt modelId="{C4652E7F-8F32-49AA-8EBD-342C1629ECBF}" type="pres">
      <dgm:prSet presAssocID="{A7773509-32E1-425A-BFEE-4600815F74BF}" presName="extraNode" presStyleLbl="node1" presStyleIdx="0" presStyleCnt="1"/>
      <dgm:spPr/>
      <dgm:t>
        <a:bodyPr/>
        <a:lstStyle/>
        <a:p>
          <a:endParaRPr lang="ca-ES"/>
        </a:p>
      </dgm:t>
    </dgm:pt>
    <dgm:pt modelId="{83305F33-7F1B-49D3-BAC1-43AB47E14357}" type="pres">
      <dgm:prSet presAssocID="{A7773509-32E1-425A-BFEE-4600815F74BF}" presName="dstNode" presStyleLbl="node1" presStyleIdx="0" presStyleCnt="1"/>
      <dgm:spPr/>
      <dgm:t>
        <a:bodyPr/>
        <a:lstStyle/>
        <a:p>
          <a:endParaRPr lang="ca-ES"/>
        </a:p>
      </dgm:t>
    </dgm:pt>
    <dgm:pt modelId="{909501FC-7B81-4835-99B6-5C0F8EAFF32C}" type="pres">
      <dgm:prSet presAssocID="{E332DAC9-185F-42C7-B8C8-530D232FDE9D}" presName="text_1" presStyleLbl="node1" presStyleIdx="0" presStyleCnt="1" custScaleY="469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04442B-028F-4AF8-9579-EB8DB08E55FB}" type="pres">
      <dgm:prSet presAssocID="{E332DAC9-185F-42C7-B8C8-530D232FDE9D}" presName="accent_1" presStyleCnt="0"/>
      <dgm:spPr/>
      <dgm:t>
        <a:bodyPr/>
        <a:lstStyle/>
        <a:p>
          <a:endParaRPr lang="ca-ES"/>
        </a:p>
      </dgm:t>
    </dgm:pt>
    <dgm:pt modelId="{9B6A9DC2-B7F3-45BD-A77B-4B90062E1C21}" type="pres">
      <dgm:prSet presAssocID="{E332DAC9-185F-42C7-B8C8-530D232FDE9D}" presName="accentRepeatNode" presStyleLbl="solidFgAcc1" presStyleIdx="0" presStyleCnt="1"/>
      <dgm:spPr>
        <a:solidFill>
          <a:srgbClr val="C00000"/>
        </a:solidFill>
      </dgm:spPr>
      <dgm:t>
        <a:bodyPr/>
        <a:lstStyle/>
        <a:p>
          <a:endParaRPr lang="ca-ES"/>
        </a:p>
      </dgm:t>
    </dgm:pt>
  </dgm:ptLst>
  <dgm:cxnLst>
    <dgm:cxn modelId="{FE6F3C9D-2B44-1547-8E89-35A9C587B533}" type="presOf" srcId="{1B392D60-258F-4AAF-933B-141ED26D823D}" destId="{2C939743-3384-49B2-9CD5-28175CCA03AC}" srcOrd="0" destOrd="0" presId="urn:microsoft.com/office/officeart/2008/layout/VerticalCurvedList"/>
    <dgm:cxn modelId="{D4DD10A4-38DE-F343-B631-B9353694CCE2}" type="presOf" srcId="{E332DAC9-185F-42C7-B8C8-530D232FDE9D}" destId="{909501FC-7B81-4835-99B6-5C0F8EAFF32C}" srcOrd="0" destOrd="0" presId="urn:microsoft.com/office/officeart/2008/layout/VerticalCurvedList"/>
    <dgm:cxn modelId="{9B032C15-0613-6E4B-80C1-B3586F38298E}" type="presOf" srcId="{A7773509-32E1-425A-BFEE-4600815F74BF}" destId="{47BC4DFD-9AB2-4EF5-B15D-45C0320C5CDA}" srcOrd="0" destOrd="0" presId="urn:microsoft.com/office/officeart/2008/layout/VerticalCurvedList"/>
    <dgm:cxn modelId="{EB8E28EA-6812-4D25-9946-DC46D7C85894}" srcId="{A7773509-32E1-425A-BFEE-4600815F74BF}" destId="{E332DAC9-185F-42C7-B8C8-530D232FDE9D}" srcOrd="0" destOrd="0" parTransId="{EFE917EA-3954-4AE6-B3CC-E525E6EA83EF}" sibTransId="{1B392D60-258F-4AAF-933B-141ED26D823D}"/>
    <dgm:cxn modelId="{8FA8AA65-C54B-2441-991E-7E827A2B360C}" type="presParOf" srcId="{47BC4DFD-9AB2-4EF5-B15D-45C0320C5CDA}" destId="{136B2BD4-AF7B-49A8-91A6-83517692CFC0}" srcOrd="0" destOrd="0" presId="urn:microsoft.com/office/officeart/2008/layout/VerticalCurvedList"/>
    <dgm:cxn modelId="{667519B3-6218-6540-8DC3-8809E5FFE448}" type="presParOf" srcId="{136B2BD4-AF7B-49A8-91A6-83517692CFC0}" destId="{912C649D-BE9B-4CB6-918B-C8D38D7DA8A9}" srcOrd="0" destOrd="0" presId="urn:microsoft.com/office/officeart/2008/layout/VerticalCurvedList"/>
    <dgm:cxn modelId="{EE72D0BD-784C-EA4C-A5C1-D98BED559AD6}" type="presParOf" srcId="{912C649D-BE9B-4CB6-918B-C8D38D7DA8A9}" destId="{AFBB7A5A-8E0A-4820-9606-1278FD2D87BA}" srcOrd="0" destOrd="0" presId="urn:microsoft.com/office/officeart/2008/layout/VerticalCurvedList"/>
    <dgm:cxn modelId="{99F27C7D-62E4-0C41-A3CA-72BF2BF51618}" type="presParOf" srcId="{912C649D-BE9B-4CB6-918B-C8D38D7DA8A9}" destId="{2C939743-3384-49B2-9CD5-28175CCA03AC}" srcOrd="1" destOrd="0" presId="urn:microsoft.com/office/officeart/2008/layout/VerticalCurvedList"/>
    <dgm:cxn modelId="{351BF1C5-8AE1-CE42-9808-99ADC6FA33AC}" type="presParOf" srcId="{912C649D-BE9B-4CB6-918B-C8D38D7DA8A9}" destId="{C4652E7F-8F32-49AA-8EBD-342C1629ECBF}" srcOrd="2" destOrd="0" presId="urn:microsoft.com/office/officeart/2008/layout/VerticalCurvedList"/>
    <dgm:cxn modelId="{214E2ED6-82FF-0A40-AF2B-89CBE2F45773}" type="presParOf" srcId="{912C649D-BE9B-4CB6-918B-C8D38D7DA8A9}" destId="{83305F33-7F1B-49D3-BAC1-43AB47E14357}" srcOrd="3" destOrd="0" presId="urn:microsoft.com/office/officeart/2008/layout/VerticalCurvedList"/>
    <dgm:cxn modelId="{F5DFA8CE-BC96-5C44-8164-27B3FB8059B3}" type="presParOf" srcId="{136B2BD4-AF7B-49A8-91A6-83517692CFC0}" destId="{909501FC-7B81-4835-99B6-5C0F8EAFF32C}" srcOrd="1" destOrd="0" presId="urn:microsoft.com/office/officeart/2008/layout/VerticalCurvedList"/>
    <dgm:cxn modelId="{09DC5409-AC05-754C-965E-6DE83347CC1A}" type="presParOf" srcId="{136B2BD4-AF7B-49A8-91A6-83517692CFC0}" destId="{EC04442B-028F-4AF8-9579-EB8DB08E55FB}" srcOrd="2" destOrd="0" presId="urn:microsoft.com/office/officeart/2008/layout/VerticalCurvedList"/>
    <dgm:cxn modelId="{E0181047-30AE-B845-B6E2-C170CACD3D1C}" type="presParOf" srcId="{EC04442B-028F-4AF8-9579-EB8DB08E55FB}" destId="{9B6A9DC2-B7F3-45BD-A77B-4B90062E1C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773509-32E1-425A-BFEE-4600815F74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332DAC9-185F-42C7-B8C8-530D232FDE9D}">
      <dgm:prSet phldrT="[Texto]" custT="1"/>
      <dgm:spPr>
        <a:solidFill>
          <a:srgbClr val="C00000"/>
        </a:solidFill>
      </dgm:spPr>
      <dgm:t>
        <a:bodyPr/>
        <a:lstStyle/>
        <a:p>
          <a:pPr algn="r"/>
          <a:r>
            <a:rPr lang="es-ES" sz="5400" b="1" dirty="0" smtClean="0"/>
            <a:t>Las Personas</a:t>
          </a:r>
          <a:endParaRPr lang="es-ES" sz="5400" b="1" dirty="0"/>
        </a:p>
      </dgm:t>
    </dgm:pt>
    <dgm:pt modelId="{EFE917EA-3954-4AE6-B3CC-E525E6EA83EF}" type="parTrans" cxnId="{EB8E28EA-6812-4D25-9946-DC46D7C85894}">
      <dgm:prSet/>
      <dgm:spPr/>
      <dgm:t>
        <a:bodyPr/>
        <a:lstStyle/>
        <a:p>
          <a:endParaRPr lang="es-ES"/>
        </a:p>
      </dgm:t>
    </dgm:pt>
    <dgm:pt modelId="{1B392D60-258F-4AAF-933B-141ED26D823D}" type="sibTrans" cxnId="{EB8E28EA-6812-4D25-9946-DC46D7C85894}">
      <dgm:prSet/>
      <dgm:spPr/>
      <dgm:t>
        <a:bodyPr/>
        <a:lstStyle/>
        <a:p>
          <a:endParaRPr lang="es-ES"/>
        </a:p>
      </dgm:t>
    </dgm:pt>
    <dgm:pt modelId="{47BC4DFD-9AB2-4EF5-B15D-45C0320C5CDA}" type="pres">
      <dgm:prSet presAssocID="{A7773509-32E1-425A-BFEE-4600815F74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136B2BD4-AF7B-49A8-91A6-83517692CFC0}" type="pres">
      <dgm:prSet presAssocID="{A7773509-32E1-425A-BFEE-4600815F74BF}" presName="Name1" presStyleCnt="0"/>
      <dgm:spPr/>
      <dgm:t>
        <a:bodyPr/>
        <a:lstStyle/>
        <a:p>
          <a:endParaRPr lang="ca-ES"/>
        </a:p>
      </dgm:t>
    </dgm:pt>
    <dgm:pt modelId="{912C649D-BE9B-4CB6-918B-C8D38D7DA8A9}" type="pres">
      <dgm:prSet presAssocID="{A7773509-32E1-425A-BFEE-4600815F74BF}" presName="cycle" presStyleCnt="0"/>
      <dgm:spPr/>
      <dgm:t>
        <a:bodyPr/>
        <a:lstStyle/>
        <a:p>
          <a:endParaRPr lang="ca-ES"/>
        </a:p>
      </dgm:t>
    </dgm:pt>
    <dgm:pt modelId="{AFBB7A5A-8E0A-4820-9606-1278FD2D87BA}" type="pres">
      <dgm:prSet presAssocID="{A7773509-32E1-425A-BFEE-4600815F74BF}" presName="srcNode" presStyleLbl="node1" presStyleIdx="0" presStyleCnt="1"/>
      <dgm:spPr/>
      <dgm:t>
        <a:bodyPr/>
        <a:lstStyle/>
        <a:p>
          <a:endParaRPr lang="ca-ES"/>
        </a:p>
      </dgm:t>
    </dgm:pt>
    <dgm:pt modelId="{2C939743-3384-49B2-9CD5-28175CCA03AC}" type="pres">
      <dgm:prSet presAssocID="{A7773509-32E1-425A-BFEE-4600815F74BF}" presName="conn" presStyleLbl="parChTrans1D2" presStyleIdx="0" presStyleCnt="1"/>
      <dgm:spPr/>
      <dgm:t>
        <a:bodyPr/>
        <a:lstStyle/>
        <a:p>
          <a:endParaRPr lang="es-ES"/>
        </a:p>
      </dgm:t>
    </dgm:pt>
    <dgm:pt modelId="{C4652E7F-8F32-49AA-8EBD-342C1629ECBF}" type="pres">
      <dgm:prSet presAssocID="{A7773509-32E1-425A-BFEE-4600815F74BF}" presName="extraNode" presStyleLbl="node1" presStyleIdx="0" presStyleCnt="1"/>
      <dgm:spPr/>
      <dgm:t>
        <a:bodyPr/>
        <a:lstStyle/>
        <a:p>
          <a:endParaRPr lang="ca-ES"/>
        </a:p>
      </dgm:t>
    </dgm:pt>
    <dgm:pt modelId="{83305F33-7F1B-49D3-BAC1-43AB47E14357}" type="pres">
      <dgm:prSet presAssocID="{A7773509-32E1-425A-BFEE-4600815F74BF}" presName="dstNode" presStyleLbl="node1" presStyleIdx="0" presStyleCnt="1"/>
      <dgm:spPr/>
      <dgm:t>
        <a:bodyPr/>
        <a:lstStyle/>
        <a:p>
          <a:endParaRPr lang="ca-ES"/>
        </a:p>
      </dgm:t>
    </dgm:pt>
    <dgm:pt modelId="{909501FC-7B81-4835-99B6-5C0F8EAFF32C}" type="pres">
      <dgm:prSet presAssocID="{E332DAC9-185F-42C7-B8C8-530D232FDE9D}" presName="text_1" presStyleLbl="node1" presStyleIdx="0" presStyleCnt="1" custScaleY="469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04442B-028F-4AF8-9579-EB8DB08E55FB}" type="pres">
      <dgm:prSet presAssocID="{E332DAC9-185F-42C7-B8C8-530D232FDE9D}" presName="accent_1" presStyleCnt="0"/>
      <dgm:spPr/>
      <dgm:t>
        <a:bodyPr/>
        <a:lstStyle/>
        <a:p>
          <a:endParaRPr lang="ca-ES"/>
        </a:p>
      </dgm:t>
    </dgm:pt>
    <dgm:pt modelId="{9B6A9DC2-B7F3-45BD-A77B-4B90062E1C21}" type="pres">
      <dgm:prSet presAssocID="{E332DAC9-185F-42C7-B8C8-530D232FDE9D}" presName="accentRepeatNode" presStyleLbl="solidFgAcc1" presStyleIdx="0" presStyleCnt="1"/>
      <dgm:spPr>
        <a:solidFill>
          <a:srgbClr val="C00000"/>
        </a:solidFill>
      </dgm:spPr>
      <dgm:t>
        <a:bodyPr/>
        <a:lstStyle/>
        <a:p>
          <a:endParaRPr lang="ca-ES"/>
        </a:p>
      </dgm:t>
    </dgm:pt>
  </dgm:ptLst>
  <dgm:cxnLst>
    <dgm:cxn modelId="{4FA07BCB-8422-C344-A018-1FB778501D5D}" type="presOf" srcId="{1B392D60-258F-4AAF-933B-141ED26D823D}" destId="{2C939743-3384-49B2-9CD5-28175CCA03AC}" srcOrd="0" destOrd="0" presId="urn:microsoft.com/office/officeart/2008/layout/VerticalCurvedList"/>
    <dgm:cxn modelId="{34F77A88-99F5-2E43-ABFB-9AD5960D5584}" type="presOf" srcId="{A7773509-32E1-425A-BFEE-4600815F74BF}" destId="{47BC4DFD-9AB2-4EF5-B15D-45C0320C5CDA}" srcOrd="0" destOrd="0" presId="urn:microsoft.com/office/officeart/2008/layout/VerticalCurvedList"/>
    <dgm:cxn modelId="{EB8E28EA-6812-4D25-9946-DC46D7C85894}" srcId="{A7773509-32E1-425A-BFEE-4600815F74BF}" destId="{E332DAC9-185F-42C7-B8C8-530D232FDE9D}" srcOrd="0" destOrd="0" parTransId="{EFE917EA-3954-4AE6-B3CC-E525E6EA83EF}" sibTransId="{1B392D60-258F-4AAF-933B-141ED26D823D}"/>
    <dgm:cxn modelId="{E3929D12-3B9E-BF48-8B9D-357177DFEF4D}" type="presOf" srcId="{E332DAC9-185F-42C7-B8C8-530D232FDE9D}" destId="{909501FC-7B81-4835-99B6-5C0F8EAFF32C}" srcOrd="0" destOrd="0" presId="urn:microsoft.com/office/officeart/2008/layout/VerticalCurvedList"/>
    <dgm:cxn modelId="{FC15F669-1BB6-6540-B9F7-52749CD815B6}" type="presParOf" srcId="{47BC4DFD-9AB2-4EF5-B15D-45C0320C5CDA}" destId="{136B2BD4-AF7B-49A8-91A6-83517692CFC0}" srcOrd="0" destOrd="0" presId="urn:microsoft.com/office/officeart/2008/layout/VerticalCurvedList"/>
    <dgm:cxn modelId="{C8494E4B-4858-B74C-992E-DEC70762B3B1}" type="presParOf" srcId="{136B2BD4-AF7B-49A8-91A6-83517692CFC0}" destId="{912C649D-BE9B-4CB6-918B-C8D38D7DA8A9}" srcOrd="0" destOrd="0" presId="urn:microsoft.com/office/officeart/2008/layout/VerticalCurvedList"/>
    <dgm:cxn modelId="{088E7DC4-8311-0448-851F-DF0B37EE8834}" type="presParOf" srcId="{912C649D-BE9B-4CB6-918B-C8D38D7DA8A9}" destId="{AFBB7A5A-8E0A-4820-9606-1278FD2D87BA}" srcOrd="0" destOrd="0" presId="urn:microsoft.com/office/officeart/2008/layout/VerticalCurvedList"/>
    <dgm:cxn modelId="{D837115C-CB2D-8449-AE3B-0017FAEF2BCC}" type="presParOf" srcId="{912C649D-BE9B-4CB6-918B-C8D38D7DA8A9}" destId="{2C939743-3384-49B2-9CD5-28175CCA03AC}" srcOrd="1" destOrd="0" presId="urn:microsoft.com/office/officeart/2008/layout/VerticalCurvedList"/>
    <dgm:cxn modelId="{3A6E640C-893D-594C-A9AE-8F7EE98CBA56}" type="presParOf" srcId="{912C649D-BE9B-4CB6-918B-C8D38D7DA8A9}" destId="{C4652E7F-8F32-49AA-8EBD-342C1629ECBF}" srcOrd="2" destOrd="0" presId="urn:microsoft.com/office/officeart/2008/layout/VerticalCurvedList"/>
    <dgm:cxn modelId="{2B62CA83-2208-0542-BA1F-7F3373569201}" type="presParOf" srcId="{912C649D-BE9B-4CB6-918B-C8D38D7DA8A9}" destId="{83305F33-7F1B-49D3-BAC1-43AB47E14357}" srcOrd="3" destOrd="0" presId="urn:microsoft.com/office/officeart/2008/layout/VerticalCurvedList"/>
    <dgm:cxn modelId="{B5344D96-FC13-464B-B924-D5FB3AB8270E}" type="presParOf" srcId="{136B2BD4-AF7B-49A8-91A6-83517692CFC0}" destId="{909501FC-7B81-4835-99B6-5C0F8EAFF32C}" srcOrd="1" destOrd="0" presId="urn:microsoft.com/office/officeart/2008/layout/VerticalCurvedList"/>
    <dgm:cxn modelId="{266C86C2-0081-DF44-AB20-68D30F4353A9}" type="presParOf" srcId="{136B2BD4-AF7B-49A8-91A6-83517692CFC0}" destId="{EC04442B-028F-4AF8-9579-EB8DB08E55FB}" srcOrd="2" destOrd="0" presId="urn:microsoft.com/office/officeart/2008/layout/VerticalCurvedList"/>
    <dgm:cxn modelId="{5658E18B-D66C-674D-A21D-31DFEF6482D5}" type="presParOf" srcId="{EC04442B-028F-4AF8-9579-EB8DB08E55FB}" destId="{9B6A9DC2-B7F3-45BD-A77B-4B90062E1C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773509-32E1-425A-BFEE-4600815F74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FF3C0A7-A59E-4743-AA8D-576469165F3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 smtClean="0"/>
            <a:t>Qué hacemos</a:t>
          </a:r>
          <a:endParaRPr lang="es-ES" dirty="0"/>
        </a:p>
      </dgm:t>
    </dgm:pt>
    <dgm:pt modelId="{3844B250-EBE3-4E24-9D12-B89537DB9512}" type="parTrans" cxnId="{19F45E56-9769-4F0D-9128-24EC5C1CFBB6}">
      <dgm:prSet/>
      <dgm:spPr/>
      <dgm:t>
        <a:bodyPr/>
        <a:lstStyle/>
        <a:p>
          <a:endParaRPr lang="es-ES"/>
        </a:p>
      </dgm:t>
    </dgm:pt>
    <dgm:pt modelId="{F4034FE0-E0F1-4940-A150-2E707F6CC504}" type="sibTrans" cxnId="{19F45E56-9769-4F0D-9128-24EC5C1CFBB6}">
      <dgm:prSet/>
      <dgm:spPr/>
      <dgm:t>
        <a:bodyPr/>
        <a:lstStyle/>
        <a:p>
          <a:endParaRPr lang="es-ES"/>
        </a:p>
      </dgm:t>
    </dgm:pt>
    <dgm:pt modelId="{47BC4DFD-9AB2-4EF5-B15D-45C0320C5CDA}" type="pres">
      <dgm:prSet presAssocID="{A7773509-32E1-425A-BFEE-4600815F74B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136B2BD4-AF7B-49A8-91A6-83517692CFC0}" type="pres">
      <dgm:prSet presAssocID="{A7773509-32E1-425A-BFEE-4600815F74BF}" presName="Name1" presStyleCnt="0"/>
      <dgm:spPr/>
      <dgm:t>
        <a:bodyPr/>
        <a:lstStyle/>
        <a:p>
          <a:endParaRPr lang="ca-ES"/>
        </a:p>
      </dgm:t>
    </dgm:pt>
    <dgm:pt modelId="{912C649D-BE9B-4CB6-918B-C8D38D7DA8A9}" type="pres">
      <dgm:prSet presAssocID="{A7773509-32E1-425A-BFEE-4600815F74BF}" presName="cycle" presStyleCnt="0"/>
      <dgm:spPr/>
      <dgm:t>
        <a:bodyPr/>
        <a:lstStyle/>
        <a:p>
          <a:endParaRPr lang="ca-ES"/>
        </a:p>
      </dgm:t>
    </dgm:pt>
    <dgm:pt modelId="{AFBB7A5A-8E0A-4820-9606-1278FD2D87BA}" type="pres">
      <dgm:prSet presAssocID="{A7773509-32E1-425A-BFEE-4600815F74BF}" presName="srcNode" presStyleLbl="node1" presStyleIdx="0" presStyleCnt="1"/>
      <dgm:spPr/>
      <dgm:t>
        <a:bodyPr/>
        <a:lstStyle/>
        <a:p>
          <a:endParaRPr lang="ca-ES"/>
        </a:p>
      </dgm:t>
    </dgm:pt>
    <dgm:pt modelId="{2C939743-3384-49B2-9CD5-28175CCA03AC}" type="pres">
      <dgm:prSet presAssocID="{A7773509-32E1-425A-BFEE-4600815F74BF}" presName="conn" presStyleLbl="parChTrans1D2" presStyleIdx="0" presStyleCnt="1"/>
      <dgm:spPr/>
      <dgm:t>
        <a:bodyPr/>
        <a:lstStyle/>
        <a:p>
          <a:endParaRPr lang="es-ES"/>
        </a:p>
      </dgm:t>
    </dgm:pt>
    <dgm:pt modelId="{C4652E7F-8F32-49AA-8EBD-342C1629ECBF}" type="pres">
      <dgm:prSet presAssocID="{A7773509-32E1-425A-BFEE-4600815F74BF}" presName="extraNode" presStyleLbl="node1" presStyleIdx="0" presStyleCnt="1"/>
      <dgm:spPr/>
      <dgm:t>
        <a:bodyPr/>
        <a:lstStyle/>
        <a:p>
          <a:endParaRPr lang="ca-ES"/>
        </a:p>
      </dgm:t>
    </dgm:pt>
    <dgm:pt modelId="{83305F33-7F1B-49D3-BAC1-43AB47E14357}" type="pres">
      <dgm:prSet presAssocID="{A7773509-32E1-425A-BFEE-4600815F74BF}" presName="dstNode" presStyleLbl="node1" presStyleIdx="0" presStyleCnt="1"/>
      <dgm:spPr/>
      <dgm:t>
        <a:bodyPr/>
        <a:lstStyle/>
        <a:p>
          <a:endParaRPr lang="ca-ES"/>
        </a:p>
      </dgm:t>
    </dgm:pt>
    <dgm:pt modelId="{E3E0235B-E543-493C-A629-D11786E58ABF}" type="pres">
      <dgm:prSet presAssocID="{6FF3C0A7-A59E-4743-AA8D-576469165F3A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5C7FC84D-8428-40C8-943A-99972FF72F15}" type="pres">
      <dgm:prSet presAssocID="{6FF3C0A7-A59E-4743-AA8D-576469165F3A}" presName="accent_1" presStyleCnt="0"/>
      <dgm:spPr/>
    </dgm:pt>
    <dgm:pt modelId="{D06AC01E-7367-44AD-BA87-8431E2A72278}" type="pres">
      <dgm:prSet presAssocID="{6FF3C0A7-A59E-4743-AA8D-576469165F3A}" presName="accentRepeatNode" presStyleLbl="solidFgAcc1" presStyleIdx="0" presStyleCn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ca-ES"/>
        </a:p>
      </dgm:t>
    </dgm:pt>
  </dgm:ptLst>
  <dgm:cxnLst>
    <dgm:cxn modelId="{CAA1A71D-DF60-E444-893D-7070FC1C7DB5}" type="presOf" srcId="{F4034FE0-E0F1-4940-A150-2E707F6CC504}" destId="{2C939743-3384-49B2-9CD5-28175CCA03AC}" srcOrd="0" destOrd="0" presId="urn:microsoft.com/office/officeart/2008/layout/VerticalCurvedList"/>
    <dgm:cxn modelId="{82D067E6-8881-EF43-A130-688B99C6508D}" type="presOf" srcId="{A7773509-32E1-425A-BFEE-4600815F74BF}" destId="{47BC4DFD-9AB2-4EF5-B15D-45C0320C5CDA}" srcOrd="0" destOrd="0" presId="urn:microsoft.com/office/officeart/2008/layout/VerticalCurvedList"/>
    <dgm:cxn modelId="{B1224328-B495-254A-9D3A-A27C18CBC4B1}" type="presOf" srcId="{6FF3C0A7-A59E-4743-AA8D-576469165F3A}" destId="{E3E0235B-E543-493C-A629-D11786E58ABF}" srcOrd="0" destOrd="0" presId="urn:microsoft.com/office/officeart/2008/layout/VerticalCurvedList"/>
    <dgm:cxn modelId="{19F45E56-9769-4F0D-9128-24EC5C1CFBB6}" srcId="{A7773509-32E1-425A-BFEE-4600815F74BF}" destId="{6FF3C0A7-A59E-4743-AA8D-576469165F3A}" srcOrd="0" destOrd="0" parTransId="{3844B250-EBE3-4E24-9D12-B89537DB9512}" sibTransId="{F4034FE0-E0F1-4940-A150-2E707F6CC504}"/>
    <dgm:cxn modelId="{D9269D40-6306-BC4C-9503-58775B452841}" type="presParOf" srcId="{47BC4DFD-9AB2-4EF5-B15D-45C0320C5CDA}" destId="{136B2BD4-AF7B-49A8-91A6-83517692CFC0}" srcOrd="0" destOrd="0" presId="urn:microsoft.com/office/officeart/2008/layout/VerticalCurvedList"/>
    <dgm:cxn modelId="{EBC7F922-1B2D-9C41-B57F-5DBB6DF3B439}" type="presParOf" srcId="{136B2BD4-AF7B-49A8-91A6-83517692CFC0}" destId="{912C649D-BE9B-4CB6-918B-C8D38D7DA8A9}" srcOrd="0" destOrd="0" presId="urn:microsoft.com/office/officeart/2008/layout/VerticalCurvedList"/>
    <dgm:cxn modelId="{AC32F863-DFB9-6841-AAA8-FDCBC4B0DAC9}" type="presParOf" srcId="{912C649D-BE9B-4CB6-918B-C8D38D7DA8A9}" destId="{AFBB7A5A-8E0A-4820-9606-1278FD2D87BA}" srcOrd="0" destOrd="0" presId="urn:microsoft.com/office/officeart/2008/layout/VerticalCurvedList"/>
    <dgm:cxn modelId="{0445E38D-7579-5748-9511-61669B8C2967}" type="presParOf" srcId="{912C649D-BE9B-4CB6-918B-C8D38D7DA8A9}" destId="{2C939743-3384-49B2-9CD5-28175CCA03AC}" srcOrd="1" destOrd="0" presId="urn:microsoft.com/office/officeart/2008/layout/VerticalCurvedList"/>
    <dgm:cxn modelId="{0604027D-E4EA-2845-B8A0-83A549D0CEF4}" type="presParOf" srcId="{912C649D-BE9B-4CB6-918B-C8D38D7DA8A9}" destId="{C4652E7F-8F32-49AA-8EBD-342C1629ECBF}" srcOrd="2" destOrd="0" presId="urn:microsoft.com/office/officeart/2008/layout/VerticalCurvedList"/>
    <dgm:cxn modelId="{2D50A3C6-AF71-FD47-80BD-BE25AF5E33FD}" type="presParOf" srcId="{912C649D-BE9B-4CB6-918B-C8D38D7DA8A9}" destId="{83305F33-7F1B-49D3-BAC1-43AB47E14357}" srcOrd="3" destOrd="0" presId="urn:microsoft.com/office/officeart/2008/layout/VerticalCurvedList"/>
    <dgm:cxn modelId="{5102E183-9FD1-354A-8774-A3BF9C21A736}" type="presParOf" srcId="{136B2BD4-AF7B-49A8-91A6-83517692CFC0}" destId="{E3E0235B-E543-493C-A629-D11786E58ABF}" srcOrd="1" destOrd="0" presId="urn:microsoft.com/office/officeart/2008/layout/VerticalCurvedList"/>
    <dgm:cxn modelId="{B762C900-06F4-1149-A74D-8161C4E0FDD7}" type="presParOf" srcId="{136B2BD4-AF7B-49A8-91A6-83517692CFC0}" destId="{5C7FC84D-8428-40C8-943A-99972FF72F15}" srcOrd="2" destOrd="0" presId="urn:microsoft.com/office/officeart/2008/layout/VerticalCurvedList"/>
    <dgm:cxn modelId="{A2DE9203-5C98-D642-A682-EF43D083D47B}" type="presParOf" srcId="{5C7FC84D-8428-40C8-943A-99972FF72F15}" destId="{D06AC01E-7367-44AD-BA87-8431E2A722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25761E-C178-864A-A698-B026DD7B8680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8DAA9474-89DB-8F4E-8370-AEC78B5DB6E5}">
      <dgm:prSet custT="1"/>
      <dgm:spPr>
        <a:solidFill>
          <a:srgbClr val="17375E"/>
        </a:solidFill>
      </dgm:spPr>
      <dgm:t>
        <a:bodyPr/>
        <a:lstStyle/>
        <a:p>
          <a:pPr rtl="0"/>
          <a:r>
            <a:rPr lang="ca-ES" sz="2000" dirty="0" smtClean="0"/>
            <a:t>El Punto de Partida</a:t>
          </a:r>
          <a:endParaRPr lang="ca-ES" sz="2000" dirty="0"/>
        </a:p>
      </dgm:t>
    </dgm:pt>
    <dgm:pt modelId="{C7E4F70F-97C7-3740-98D8-F7B3F7AD85DB}" type="parTrans" cxnId="{36D77988-ECAD-1C4E-B7B5-14E544BB4CFC}">
      <dgm:prSet/>
      <dgm:spPr/>
      <dgm:t>
        <a:bodyPr/>
        <a:lstStyle/>
        <a:p>
          <a:endParaRPr lang="ca-ES" sz="2000"/>
        </a:p>
      </dgm:t>
    </dgm:pt>
    <dgm:pt modelId="{4670B870-EA4F-114B-BD14-18C44C4BB0AF}" type="sibTrans" cxnId="{36D77988-ECAD-1C4E-B7B5-14E544BB4CFC}">
      <dgm:prSet/>
      <dgm:spPr/>
      <dgm:t>
        <a:bodyPr/>
        <a:lstStyle/>
        <a:p>
          <a:endParaRPr lang="ca-ES" sz="2000"/>
        </a:p>
      </dgm:t>
    </dgm:pt>
    <dgm:pt modelId="{F9291720-C65C-4942-B397-36263CD4591F}">
      <dgm:prSet custT="1"/>
      <dgm:spPr/>
      <dgm:t>
        <a:bodyPr/>
        <a:lstStyle/>
        <a:p>
          <a:pPr rtl="0"/>
          <a:r>
            <a:rPr lang="ca-ES" sz="2000" dirty="0" err="1" smtClean="0">
              <a:solidFill>
                <a:schemeClr val="tx2">
                  <a:lumMod val="75000"/>
                </a:schemeClr>
              </a:solidFill>
            </a:rPr>
            <a:t>futuro</a:t>
          </a:r>
          <a:endParaRPr lang="ca-ES" sz="2000" dirty="0">
            <a:solidFill>
              <a:schemeClr val="tx2">
                <a:lumMod val="75000"/>
              </a:schemeClr>
            </a:solidFill>
          </a:endParaRPr>
        </a:p>
      </dgm:t>
    </dgm:pt>
    <dgm:pt modelId="{102CF4D2-742E-EF49-9D4E-06BBEF8F185D}" type="parTrans" cxnId="{2B86F9BA-01FB-3D4F-BA60-E9D533EDE15E}">
      <dgm:prSet/>
      <dgm:spPr/>
      <dgm:t>
        <a:bodyPr/>
        <a:lstStyle/>
        <a:p>
          <a:endParaRPr lang="ca-ES" sz="2000"/>
        </a:p>
      </dgm:t>
    </dgm:pt>
    <dgm:pt modelId="{CFF0FF21-9719-264B-8024-27263C5C0CE7}" type="sibTrans" cxnId="{2B86F9BA-01FB-3D4F-BA60-E9D533EDE15E}">
      <dgm:prSet/>
      <dgm:spPr/>
      <dgm:t>
        <a:bodyPr/>
        <a:lstStyle/>
        <a:p>
          <a:endParaRPr lang="ca-ES" sz="2000"/>
        </a:p>
      </dgm:t>
    </dgm:pt>
    <dgm:pt modelId="{DA6B04E6-F5DD-9D4A-B04E-FBDB3D274053}">
      <dgm:prSet custT="1"/>
      <dgm:spPr/>
      <dgm:t>
        <a:bodyPr/>
        <a:lstStyle/>
        <a:p>
          <a:pPr rtl="0"/>
          <a:r>
            <a:rPr lang="ca-ES" sz="2000" dirty="0" smtClean="0">
              <a:solidFill>
                <a:schemeClr val="tx2">
                  <a:lumMod val="75000"/>
                </a:schemeClr>
              </a:solidFill>
            </a:rPr>
            <a:t>empresa</a:t>
          </a:r>
          <a:endParaRPr lang="ca-ES" sz="2000" dirty="0">
            <a:solidFill>
              <a:schemeClr val="tx2">
                <a:lumMod val="75000"/>
              </a:schemeClr>
            </a:solidFill>
          </a:endParaRPr>
        </a:p>
      </dgm:t>
    </dgm:pt>
    <dgm:pt modelId="{25475C34-1D9F-3448-975C-CEBD5BFA4F8F}" type="parTrans" cxnId="{1532474A-F426-034A-83F9-993D3F9E4E71}">
      <dgm:prSet/>
      <dgm:spPr/>
      <dgm:t>
        <a:bodyPr/>
        <a:lstStyle/>
        <a:p>
          <a:endParaRPr lang="ca-ES" sz="2000"/>
        </a:p>
      </dgm:t>
    </dgm:pt>
    <dgm:pt modelId="{65CB2818-1AF4-C249-980C-6DE4883154BC}" type="sibTrans" cxnId="{1532474A-F426-034A-83F9-993D3F9E4E71}">
      <dgm:prSet/>
      <dgm:spPr/>
      <dgm:t>
        <a:bodyPr/>
        <a:lstStyle/>
        <a:p>
          <a:endParaRPr lang="ca-ES" sz="2000"/>
        </a:p>
      </dgm:t>
    </dgm:pt>
    <dgm:pt modelId="{C3302E05-6EE8-4A4A-9A98-F1B6E85D3586}">
      <dgm:prSet custT="1"/>
      <dgm:spPr/>
      <dgm:t>
        <a:bodyPr/>
        <a:lstStyle/>
        <a:p>
          <a:pPr rtl="0"/>
          <a:r>
            <a:rPr lang="ca-ES" sz="2000" dirty="0" smtClean="0">
              <a:solidFill>
                <a:schemeClr val="tx2">
                  <a:lumMod val="75000"/>
                </a:schemeClr>
              </a:solidFill>
            </a:rPr>
            <a:t>centro</a:t>
          </a:r>
          <a:endParaRPr lang="ca-ES" sz="2000" dirty="0">
            <a:solidFill>
              <a:schemeClr val="tx2">
                <a:lumMod val="75000"/>
              </a:schemeClr>
            </a:solidFill>
          </a:endParaRPr>
        </a:p>
      </dgm:t>
    </dgm:pt>
    <dgm:pt modelId="{8F3E4956-87FA-424E-B120-336F4933AD6D}" type="parTrans" cxnId="{58F81120-CE7E-9044-9E20-C0CF1380F430}">
      <dgm:prSet/>
      <dgm:spPr/>
      <dgm:t>
        <a:bodyPr/>
        <a:lstStyle/>
        <a:p>
          <a:endParaRPr lang="ca-ES" sz="2000"/>
        </a:p>
      </dgm:t>
    </dgm:pt>
    <dgm:pt modelId="{FC93581B-4E03-BB48-BED5-7C80FF6695FA}" type="sibTrans" cxnId="{58F81120-CE7E-9044-9E20-C0CF1380F430}">
      <dgm:prSet/>
      <dgm:spPr/>
      <dgm:t>
        <a:bodyPr/>
        <a:lstStyle/>
        <a:p>
          <a:endParaRPr lang="ca-ES" sz="2000"/>
        </a:p>
      </dgm:t>
    </dgm:pt>
    <dgm:pt modelId="{EFF73586-0B24-804B-A74A-6BEC2C80F299}">
      <dgm:prSet custT="1"/>
      <dgm:spPr>
        <a:solidFill>
          <a:srgbClr val="17375E"/>
        </a:solidFill>
      </dgm:spPr>
      <dgm:t>
        <a:bodyPr/>
        <a:lstStyle/>
        <a:p>
          <a:pPr rtl="0"/>
          <a:r>
            <a:rPr lang="ca-ES" sz="2000" dirty="0" err="1" smtClean="0"/>
            <a:t>Objetivos</a:t>
          </a:r>
          <a:endParaRPr lang="ca-ES" sz="2000" dirty="0"/>
        </a:p>
      </dgm:t>
    </dgm:pt>
    <dgm:pt modelId="{176D57F1-C035-9844-9868-E5A5E5AAE89F}" type="parTrans" cxnId="{F5C48556-E239-D14B-B4AB-8B87D7950224}">
      <dgm:prSet/>
      <dgm:spPr/>
      <dgm:t>
        <a:bodyPr/>
        <a:lstStyle/>
        <a:p>
          <a:endParaRPr lang="ca-ES" sz="2000"/>
        </a:p>
      </dgm:t>
    </dgm:pt>
    <dgm:pt modelId="{1EA98074-1E79-9B46-BFC7-FE52B5BE78EB}" type="sibTrans" cxnId="{F5C48556-E239-D14B-B4AB-8B87D7950224}">
      <dgm:prSet/>
      <dgm:spPr/>
      <dgm:t>
        <a:bodyPr/>
        <a:lstStyle/>
        <a:p>
          <a:endParaRPr lang="ca-ES" sz="2000"/>
        </a:p>
      </dgm:t>
    </dgm:pt>
    <dgm:pt modelId="{2050D5E5-7730-5942-AC9C-31367F8AD6F2}">
      <dgm:prSet custT="1"/>
      <dgm:spPr/>
      <dgm:t>
        <a:bodyPr/>
        <a:lstStyle/>
        <a:p>
          <a:pPr rtl="0"/>
          <a:r>
            <a:rPr lang="ca-ES" sz="2000" dirty="0" err="1" smtClean="0">
              <a:solidFill>
                <a:srgbClr val="17375E"/>
              </a:solidFill>
            </a:rPr>
            <a:t>Profesionalización</a:t>
          </a:r>
          <a:endParaRPr lang="ca-ES" sz="2000" dirty="0">
            <a:solidFill>
              <a:srgbClr val="17375E"/>
            </a:solidFill>
          </a:endParaRPr>
        </a:p>
      </dgm:t>
    </dgm:pt>
    <dgm:pt modelId="{D04E939F-A112-FE4C-9B44-DCC21ED1A333}" type="parTrans" cxnId="{E3EED59F-E7B3-3342-88B7-274775695312}">
      <dgm:prSet/>
      <dgm:spPr/>
      <dgm:t>
        <a:bodyPr/>
        <a:lstStyle/>
        <a:p>
          <a:endParaRPr lang="ca-ES" sz="2000"/>
        </a:p>
      </dgm:t>
    </dgm:pt>
    <dgm:pt modelId="{FD2CE680-AD92-FE47-8139-33813D389C4D}" type="sibTrans" cxnId="{E3EED59F-E7B3-3342-88B7-274775695312}">
      <dgm:prSet/>
      <dgm:spPr/>
      <dgm:t>
        <a:bodyPr/>
        <a:lstStyle/>
        <a:p>
          <a:endParaRPr lang="ca-ES" sz="2000"/>
        </a:p>
      </dgm:t>
    </dgm:pt>
    <dgm:pt modelId="{F8D49E95-085F-0745-AF5F-2AB980EF2CA4}">
      <dgm:prSet custT="1"/>
      <dgm:spPr/>
      <dgm:t>
        <a:bodyPr/>
        <a:lstStyle/>
        <a:p>
          <a:pPr rtl="0"/>
          <a:r>
            <a:rPr lang="ca-ES" sz="2000" dirty="0" smtClean="0">
              <a:solidFill>
                <a:srgbClr val="17375E"/>
              </a:solidFill>
            </a:rPr>
            <a:t>Valor </a:t>
          </a:r>
          <a:r>
            <a:rPr lang="ca-ES" sz="2000" dirty="0" err="1" smtClean="0">
              <a:solidFill>
                <a:srgbClr val="17375E"/>
              </a:solidFill>
            </a:rPr>
            <a:t>añadido</a:t>
          </a:r>
          <a:endParaRPr lang="ca-ES" sz="2000" dirty="0">
            <a:solidFill>
              <a:srgbClr val="17375E"/>
            </a:solidFill>
          </a:endParaRPr>
        </a:p>
      </dgm:t>
    </dgm:pt>
    <dgm:pt modelId="{DBC0453F-9B9B-EB48-BF73-9FB0D99BBB42}" type="parTrans" cxnId="{10603144-3D84-F246-8E8C-B0C654860423}">
      <dgm:prSet/>
      <dgm:spPr/>
      <dgm:t>
        <a:bodyPr/>
        <a:lstStyle/>
        <a:p>
          <a:endParaRPr lang="ca-ES" sz="2000"/>
        </a:p>
      </dgm:t>
    </dgm:pt>
    <dgm:pt modelId="{73A6C8E2-B844-9D4B-B2B0-AA7ABA23762D}" type="sibTrans" cxnId="{10603144-3D84-F246-8E8C-B0C654860423}">
      <dgm:prSet/>
      <dgm:spPr/>
      <dgm:t>
        <a:bodyPr/>
        <a:lstStyle/>
        <a:p>
          <a:endParaRPr lang="ca-ES" sz="2000"/>
        </a:p>
      </dgm:t>
    </dgm:pt>
    <dgm:pt modelId="{419A07D9-0056-0747-BCCB-922A3D780F40}">
      <dgm:prSet custT="1"/>
      <dgm:spPr>
        <a:solidFill>
          <a:srgbClr val="17375E"/>
        </a:solidFill>
      </dgm:spPr>
      <dgm:t>
        <a:bodyPr/>
        <a:lstStyle/>
        <a:p>
          <a:pPr rtl="0"/>
          <a:r>
            <a:rPr lang="ca-ES" sz="2000" dirty="0" err="1" smtClean="0"/>
            <a:t>Resultados</a:t>
          </a:r>
          <a:endParaRPr lang="ca-ES" sz="2000" dirty="0"/>
        </a:p>
      </dgm:t>
    </dgm:pt>
    <dgm:pt modelId="{E70B0C6B-16DC-7046-ACD9-8B61821F319F}" type="parTrans" cxnId="{BAFF85CC-8AD1-FE46-992F-85313458EC58}">
      <dgm:prSet/>
      <dgm:spPr/>
      <dgm:t>
        <a:bodyPr/>
        <a:lstStyle/>
        <a:p>
          <a:endParaRPr lang="ca-ES" sz="2000"/>
        </a:p>
      </dgm:t>
    </dgm:pt>
    <dgm:pt modelId="{890F49B6-DFD4-464D-8C0A-FABDED8770AF}" type="sibTrans" cxnId="{BAFF85CC-8AD1-FE46-992F-85313458EC58}">
      <dgm:prSet/>
      <dgm:spPr/>
      <dgm:t>
        <a:bodyPr/>
        <a:lstStyle/>
        <a:p>
          <a:endParaRPr lang="ca-ES" sz="2000"/>
        </a:p>
      </dgm:t>
    </dgm:pt>
    <dgm:pt modelId="{92925A55-A417-C842-A7AD-DBE4DF645EEB}">
      <dgm:prSet custT="1"/>
      <dgm:spPr/>
      <dgm:t>
        <a:bodyPr/>
        <a:lstStyle/>
        <a:p>
          <a:pPr rtl="0"/>
          <a:r>
            <a:rPr lang="ca-ES" sz="2000" dirty="0" err="1" smtClean="0">
              <a:solidFill>
                <a:srgbClr val="17375E"/>
              </a:solidFill>
            </a:rPr>
            <a:t>Polivalencia</a:t>
          </a:r>
          <a:endParaRPr lang="ca-ES" sz="2000" dirty="0">
            <a:solidFill>
              <a:srgbClr val="17375E"/>
            </a:solidFill>
          </a:endParaRPr>
        </a:p>
      </dgm:t>
    </dgm:pt>
    <dgm:pt modelId="{C1478EED-8772-B349-87B2-447460E244AD}" type="parTrans" cxnId="{D4CEE895-462A-BF42-AA17-19A2369283DC}">
      <dgm:prSet/>
      <dgm:spPr/>
    </dgm:pt>
    <dgm:pt modelId="{AF1331C2-A12A-1D48-BE9F-518BD8CB6D91}" type="sibTrans" cxnId="{D4CEE895-462A-BF42-AA17-19A2369283DC}">
      <dgm:prSet/>
      <dgm:spPr/>
    </dgm:pt>
    <dgm:pt modelId="{9E68BD79-F6C3-5149-8905-188AAB83CE67}">
      <dgm:prSet custT="1"/>
      <dgm:spPr/>
      <dgm:t>
        <a:bodyPr/>
        <a:lstStyle/>
        <a:p>
          <a:pPr rtl="0"/>
          <a:r>
            <a:rPr lang="ca-ES" sz="2000" dirty="0" err="1" smtClean="0">
              <a:solidFill>
                <a:srgbClr val="17375E"/>
              </a:solidFill>
            </a:rPr>
            <a:t>Cambios</a:t>
          </a:r>
          <a:r>
            <a:rPr lang="ca-ES" sz="2000" dirty="0" smtClean="0">
              <a:solidFill>
                <a:srgbClr val="17375E"/>
              </a:solidFill>
            </a:rPr>
            <a:t> del Modelo </a:t>
          </a:r>
          <a:r>
            <a:rPr lang="ca-ES" sz="2000" dirty="0" err="1" smtClean="0">
              <a:solidFill>
                <a:srgbClr val="17375E"/>
              </a:solidFill>
            </a:rPr>
            <a:t>Educativo</a:t>
          </a:r>
          <a:endParaRPr lang="ca-ES" sz="2000" dirty="0">
            <a:solidFill>
              <a:srgbClr val="17375E"/>
            </a:solidFill>
          </a:endParaRPr>
        </a:p>
      </dgm:t>
    </dgm:pt>
    <dgm:pt modelId="{9745F59D-E94D-5E48-BD04-A7A6CEA54FB0}" type="parTrans" cxnId="{C62B4A50-266A-A246-A47A-253ACDD7AC8E}">
      <dgm:prSet/>
      <dgm:spPr/>
    </dgm:pt>
    <dgm:pt modelId="{78C06BFD-369C-CF4F-85C1-CBC5D059D5AE}" type="sibTrans" cxnId="{C62B4A50-266A-A246-A47A-253ACDD7AC8E}">
      <dgm:prSet/>
      <dgm:spPr/>
    </dgm:pt>
    <dgm:pt modelId="{97C778DB-CB5E-A849-9B15-F54F304B0B53}">
      <dgm:prSet custT="1"/>
      <dgm:spPr/>
      <dgm:t>
        <a:bodyPr/>
        <a:lstStyle/>
        <a:p>
          <a:pPr rtl="0"/>
          <a:r>
            <a:rPr lang="ca-ES" sz="2000" dirty="0" err="1" smtClean="0">
              <a:solidFill>
                <a:srgbClr val="17375E"/>
              </a:solidFill>
            </a:rPr>
            <a:t>Polivalencia</a:t>
          </a:r>
          <a:r>
            <a:rPr lang="ca-ES" sz="2000" dirty="0" smtClean="0">
              <a:solidFill>
                <a:srgbClr val="17375E"/>
              </a:solidFill>
            </a:rPr>
            <a:t> de los </a:t>
          </a:r>
          <a:r>
            <a:rPr lang="ca-ES" sz="2000" dirty="0" err="1" smtClean="0">
              <a:solidFill>
                <a:srgbClr val="17375E"/>
              </a:solidFill>
            </a:rPr>
            <a:t>reculrsos</a:t>
          </a:r>
          <a:endParaRPr lang="ca-ES" sz="2000" dirty="0">
            <a:solidFill>
              <a:srgbClr val="17375E"/>
            </a:solidFill>
          </a:endParaRPr>
        </a:p>
      </dgm:t>
    </dgm:pt>
    <dgm:pt modelId="{E08DED51-E5B4-5C47-84C8-3C6925997F04}" type="parTrans" cxnId="{65AB3E18-502A-8443-9256-78423DC5AD2F}">
      <dgm:prSet/>
      <dgm:spPr/>
    </dgm:pt>
    <dgm:pt modelId="{88C7F733-946E-3249-9D8F-C563FB71B4A1}" type="sibTrans" cxnId="{65AB3E18-502A-8443-9256-78423DC5AD2F}">
      <dgm:prSet/>
      <dgm:spPr/>
    </dgm:pt>
    <dgm:pt modelId="{F200476A-D4EF-F341-A262-FCCA1B9CB565}">
      <dgm:prSet custT="1"/>
      <dgm:spPr>
        <a:noFill/>
      </dgm:spPr>
      <dgm:t>
        <a:bodyPr/>
        <a:lstStyle/>
        <a:p>
          <a:pPr rtl="0"/>
          <a:r>
            <a:rPr lang="ca-ES" sz="2000" dirty="0" err="1" smtClean="0"/>
            <a:t>Proyecto</a:t>
          </a:r>
          <a:r>
            <a:rPr lang="ca-ES" sz="2000" dirty="0" smtClean="0"/>
            <a:t> </a:t>
          </a:r>
          <a:r>
            <a:rPr lang="ca-ES" sz="2000" dirty="0" err="1" smtClean="0"/>
            <a:t>Educativo</a:t>
          </a:r>
          <a:endParaRPr lang="ca-ES" sz="2000" dirty="0"/>
        </a:p>
      </dgm:t>
    </dgm:pt>
    <dgm:pt modelId="{C0A37032-8571-ED4A-A88F-182A6EE2A39F}" type="parTrans" cxnId="{26085BEE-5E3E-3C48-B6B5-2CEADBECBE3D}">
      <dgm:prSet/>
      <dgm:spPr/>
    </dgm:pt>
    <dgm:pt modelId="{654D3EBC-40B9-2C42-BA32-8D6A53337CA6}" type="sibTrans" cxnId="{26085BEE-5E3E-3C48-B6B5-2CEADBECBE3D}">
      <dgm:prSet/>
      <dgm:spPr/>
    </dgm:pt>
    <dgm:pt modelId="{5A6F93FC-C099-DF41-8048-D8C1F8615FF3}">
      <dgm:prSet custT="1"/>
      <dgm:spPr>
        <a:noFill/>
      </dgm:spPr>
      <dgm:t>
        <a:bodyPr/>
        <a:lstStyle/>
        <a:p>
          <a:pPr rtl="0"/>
          <a:r>
            <a:rPr lang="ca-ES" sz="2000" dirty="0" smtClean="0"/>
            <a:t>Equipo </a:t>
          </a:r>
          <a:r>
            <a:rPr lang="ca-ES" sz="2000" dirty="0" err="1" smtClean="0"/>
            <a:t>y</a:t>
          </a:r>
          <a:r>
            <a:rPr lang="ca-ES" sz="2000" dirty="0" smtClean="0"/>
            <a:t> </a:t>
          </a:r>
          <a:r>
            <a:rPr lang="ca-ES" sz="2000" dirty="0" err="1" smtClean="0"/>
            <a:t>proceso</a:t>
          </a:r>
          <a:endParaRPr lang="ca-ES" sz="2000" dirty="0"/>
        </a:p>
      </dgm:t>
    </dgm:pt>
    <dgm:pt modelId="{E958C42D-5399-AE4A-9498-8654DF16D939}" type="parTrans" cxnId="{A72EA07B-EE99-E842-8BDE-4BD40E88E8FF}">
      <dgm:prSet/>
      <dgm:spPr/>
    </dgm:pt>
    <dgm:pt modelId="{1F99B618-89AF-DF40-A297-D43586C281B8}" type="sibTrans" cxnId="{A72EA07B-EE99-E842-8BDE-4BD40E88E8FF}">
      <dgm:prSet/>
      <dgm:spPr/>
    </dgm:pt>
    <dgm:pt modelId="{01EE417B-1D3F-164A-939A-088E06F82D9F}">
      <dgm:prSet custT="1"/>
      <dgm:spPr>
        <a:noFill/>
      </dgm:spPr>
      <dgm:t>
        <a:bodyPr/>
        <a:lstStyle/>
        <a:p>
          <a:pPr rtl="0"/>
          <a:r>
            <a:rPr lang="ca-ES" sz="2000" dirty="0" smtClean="0"/>
            <a:t>Marco relacional</a:t>
          </a:r>
          <a:endParaRPr lang="ca-ES" sz="2000" dirty="0"/>
        </a:p>
      </dgm:t>
    </dgm:pt>
    <dgm:pt modelId="{4ED3AEF4-EE87-5D4D-8C19-0BDCB0F7BDC0}" type="parTrans" cxnId="{D4DFE3A0-31B1-5541-834A-F6B08F0A2C2F}">
      <dgm:prSet/>
      <dgm:spPr/>
    </dgm:pt>
    <dgm:pt modelId="{DA6E3364-E5FA-5340-831B-01A6275FA0D3}" type="sibTrans" cxnId="{D4DFE3A0-31B1-5541-834A-F6B08F0A2C2F}">
      <dgm:prSet/>
      <dgm:spPr/>
    </dgm:pt>
    <dgm:pt modelId="{927EE1C7-708B-AC4D-A0D6-9F600BA5EC51}" type="pres">
      <dgm:prSet presAssocID="{A925761E-C178-864A-A698-B026DD7B86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6AF6E80-8E04-E747-9EF4-D276418BDCEA}" type="pres">
      <dgm:prSet presAssocID="{8DAA9474-89DB-8F4E-8370-AEC78B5DB6E5}" presName="parentLin" presStyleCnt="0"/>
      <dgm:spPr/>
    </dgm:pt>
    <dgm:pt modelId="{A475D6E0-EEB1-6D41-97F3-6F1760D222C0}" type="pres">
      <dgm:prSet presAssocID="{8DAA9474-89DB-8F4E-8370-AEC78B5DB6E5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0DBE7FC8-402C-294B-9CFF-B1C2E3966332}" type="pres">
      <dgm:prSet presAssocID="{8DAA9474-89DB-8F4E-8370-AEC78B5DB6E5}" presName="parentText" presStyleLbl="node1" presStyleIdx="0" presStyleCnt="3" custScaleY="191105" custLinFactNeighborX="-6521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FCFC18-8C21-574E-8745-09BAB5539389}" type="pres">
      <dgm:prSet presAssocID="{8DAA9474-89DB-8F4E-8370-AEC78B5DB6E5}" presName="negativeSpace" presStyleCnt="0"/>
      <dgm:spPr/>
    </dgm:pt>
    <dgm:pt modelId="{DDA8C11F-3F93-AB44-8E0C-D3391B06E0D4}" type="pres">
      <dgm:prSet presAssocID="{8DAA9474-89DB-8F4E-8370-AEC78B5DB6E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5C2F84F-E1A4-E743-AF1D-12038E7F9FAD}" type="pres">
      <dgm:prSet presAssocID="{4670B870-EA4F-114B-BD14-18C44C4BB0AF}" presName="spaceBetweenRectangles" presStyleCnt="0"/>
      <dgm:spPr/>
    </dgm:pt>
    <dgm:pt modelId="{78528BE7-3A5E-5948-BB4D-2F7129E7F27B}" type="pres">
      <dgm:prSet presAssocID="{EFF73586-0B24-804B-A74A-6BEC2C80F299}" presName="parentLin" presStyleCnt="0"/>
      <dgm:spPr/>
    </dgm:pt>
    <dgm:pt modelId="{F99751F8-0F4B-A04F-A493-190EEB7E9AD4}" type="pres">
      <dgm:prSet presAssocID="{EFF73586-0B24-804B-A74A-6BEC2C80F299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4EB37E8C-D5B9-BB42-8F10-9730E97E1CBC}" type="pres">
      <dgm:prSet presAssocID="{EFF73586-0B24-804B-A74A-6BEC2C80F299}" presName="parentText" presStyleLbl="node1" presStyleIdx="1" presStyleCnt="3" custScaleY="200825" custLinFactNeighborX="-6521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4E20C0-091E-844D-BB51-FFDE1792D7D7}" type="pres">
      <dgm:prSet presAssocID="{EFF73586-0B24-804B-A74A-6BEC2C80F299}" presName="negativeSpace" presStyleCnt="0"/>
      <dgm:spPr/>
    </dgm:pt>
    <dgm:pt modelId="{63914310-4FFB-D14A-9FAA-D58E04AECF98}" type="pres">
      <dgm:prSet presAssocID="{EFF73586-0B24-804B-A74A-6BEC2C80F29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69740C-8EA6-CE4B-A90D-774D5D5A56EA}" type="pres">
      <dgm:prSet presAssocID="{1EA98074-1E79-9B46-BFC7-FE52B5BE78EB}" presName="spaceBetweenRectangles" presStyleCnt="0"/>
      <dgm:spPr/>
    </dgm:pt>
    <dgm:pt modelId="{DA17293A-C1FB-2443-8ABE-8AD3474A443B}" type="pres">
      <dgm:prSet presAssocID="{419A07D9-0056-0747-BCCB-922A3D780F40}" presName="parentLin" presStyleCnt="0"/>
      <dgm:spPr/>
    </dgm:pt>
    <dgm:pt modelId="{70EE8E7A-E39F-CF43-9109-028B88192505}" type="pres">
      <dgm:prSet presAssocID="{419A07D9-0056-0747-BCCB-922A3D780F40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497A1695-EC6D-6143-8646-03A0C163A2A3}" type="pres">
      <dgm:prSet presAssocID="{419A07D9-0056-0747-BCCB-922A3D780F40}" presName="parentText" presStyleLbl="node1" presStyleIdx="2" presStyleCnt="3" custScaleY="187012" custLinFactNeighborX="-6521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BC9D7B-0F01-1440-896B-E5C35CCA40D8}" type="pres">
      <dgm:prSet presAssocID="{419A07D9-0056-0747-BCCB-922A3D780F40}" presName="negativeSpace" presStyleCnt="0"/>
      <dgm:spPr/>
    </dgm:pt>
    <dgm:pt modelId="{39F91A3A-5B60-8A4D-B5F1-52D0CA19E9EE}" type="pres">
      <dgm:prSet presAssocID="{419A07D9-0056-0747-BCCB-922A3D780F40}" presName="childText" presStyleLbl="conFgAcc1" presStyleIdx="2" presStyleCnt="3" custLinFactNeighborX="0" custLinFactNeighborY="59221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5D914E15-F101-F240-85AB-5953FB143813}" type="presOf" srcId="{F200476A-D4EF-F341-A262-FCCA1B9CB565}" destId="{39F91A3A-5B60-8A4D-B5F1-52D0CA19E9EE}" srcOrd="0" destOrd="0" presId="urn:microsoft.com/office/officeart/2005/8/layout/list1"/>
    <dgm:cxn modelId="{7201FB95-4AFB-6E47-9729-54ACAB6DEE0C}" type="presOf" srcId="{419A07D9-0056-0747-BCCB-922A3D780F40}" destId="{70EE8E7A-E39F-CF43-9109-028B88192505}" srcOrd="0" destOrd="0" presId="urn:microsoft.com/office/officeart/2005/8/layout/list1"/>
    <dgm:cxn modelId="{7DF669CE-1422-B542-A8FB-3067B0B547B3}" type="presOf" srcId="{97C778DB-CB5E-A849-9B15-F54F304B0B53}" destId="{63914310-4FFB-D14A-9FAA-D58E04AECF98}" srcOrd="0" destOrd="3" presId="urn:microsoft.com/office/officeart/2005/8/layout/list1"/>
    <dgm:cxn modelId="{10603144-3D84-F246-8E8C-B0C654860423}" srcId="{EFF73586-0B24-804B-A74A-6BEC2C80F299}" destId="{F8D49E95-085F-0745-AF5F-2AB980EF2CA4}" srcOrd="2" destOrd="0" parTransId="{DBC0453F-9B9B-EB48-BF73-9FB0D99BBB42}" sibTransId="{73A6C8E2-B844-9D4B-B2B0-AA7ABA23762D}"/>
    <dgm:cxn modelId="{E3EED59F-E7B3-3342-88B7-274775695312}" srcId="{EFF73586-0B24-804B-A74A-6BEC2C80F299}" destId="{2050D5E5-7730-5942-AC9C-31367F8AD6F2}" srcOrd="0" destOrd="0" parTransId="{D04E939F-A112-FE4C-9B44-DCC21ED1A333}" sibTransId="{FD2CE680-AD92-FE47-8139-33813D389C4D}"/>
    <dgm:cxn modelId="{263C4C42-1083-2D4E-965A-F9F430E3B343}" type="presOf" srcId="{F8D49E95-085F-0745-AF5F-2AB980EF2CA4}" destId="{63914310-4FFB-D14A-9FAA-D58E04AECF98}" srcOrd="0" destOrd="2" presId="urn:microsoft.com/office/officeart/2005/8/layout/list1"/>
    <dgm:cxn modelId="{6C9D5D82-E76E-174C-AAB1-5F9C8E0AE49E}" type="presOf" srcId="{8DAA9474-89DB-8F4E-8370-AEC78B5DB6E5}" destId="{0DBE7FC8-402C-294B-9CFF-B1C2E3966332}" srcOrd="1" destOrd="0" presId="urn:microsoft.com/office/officeart/2005/8/layout/list1"/>
    <dgm:cxn modelId="{E1F9EDC1-CE69-0342-B189-526A63FFD056}" type="presOf" srcId="{EFF73586-0B24-804B-A74A-6BEC2C80F299}" destId="{F99751F8-0F4B-A04F-A493-190EEB7E9AD4}" srcOrd="0" destOrd="0" presId="urn:microsoft.com/office/officeart/2005/8/layout/list1"/>
    <dgm:cxn modelId="{7C17BFEB-CA80-9641-85AD-4A84A106E1C1}" type="presOf" srcId="{5A6F93FC-C099-DF41-8048-D8C1F8615FF3}" destId="{39F91A3A-5B60-8A4D-B5F1-52D0CA19E9EE}" srcOrd="0" destOrd="1" presId="urn:microsoft.com/office/officeart/2005/8/layout/list1"/>
    <dgm:cxn modelId="{A72EA07B-EE99-E842-8BDE-4BD40E88E8FF}" srcId="{419A07D9-0056-0747-BCCB-922A3D780F40}" destId="{5A6F93FC-C099-DF41-8048-D8C1F8615FF3}" srcOrd="1" destOrd="0" parTransId="{E958C42D-5399-AE4A-9498-8654DF16D939}" sibTransId="{1F99B618-89AF-DF40-A297-D43586C281B8}"/>
    <dgm:cxn modelId="{ADB2604E-CA65-9041-8B5B-3E8413C38DA3}" type="presOf" srcId="{419A07D9-0056-0747-BCCB-922A3D780F40}" destId="{497A1695-EC6D-6143-8646-03A0C163A2A3}" srcOrd="1" destOrd="0" presId="urn:microsoft.com/office/officeart/2005/8/layout/list1"/>
    <dgm:cxn modelId="{D4DFE3A0-31B1-5541-834A-F6B08F0A2C2F}" srcId="{419A07D9-0056-0747-BCCB-922A3D780F40}" destId="{01EE417B-1D3F-164A-939A-088E06F82D9F}" srcOrd="2" destOrd="0" parTransId="{4ED3AEF4-EE87-5D4D-8C19-0BDCB0F7BDC0}" sibTransId="{DA6E3364-E5FA-5340-831B-01A6275FA0D3}"/>
    <dgm:cxn modelId="{C62B4A50-266A-A246-A47A-253ACDD7AC8E}" srcId="{EFF73586-0B24-804B-A74A-6BEC2C80F299}" destId="{9E68BD79-F6C3-5149-8905-188AAB83CE67}" srcOrd="4" destOrd="0" parTransId="{9745F59D-E94D-5E48-BD04-A7A6CEA54FB0}" sibTransId="{78C06BFD-369C-CF4F-85C1-CBC5D059D5AE}"/>
    <dgm:cxn modelId="{55F71CAE-05C2-264A-B0DB-466F2947563C}" type="presOf" srcId="{A925761E-C178-864A-A698-B026DD7B8680}" destId="{927EE1C7-708B-AC4D-A0D6-9F600BA5EC51}" srcOrd="0" destOrd="0" presId="urn:microsoft.com/office/officeart/2005/8/layout/list1"/>
    <dgm:cxn modelId="{821C2BB1-14A1-F54E-BC14-390C6D2EC4FA}" type="presOf" srcId="{8DAA9474-89DB-8F4E-8370-AEC78B5DB6E5}" destId="{A475D6E0-EEB1-6D41-97F3-6F1760D222C0}" srcOrd="0" destOrd="0" presId="urn:microsoft.com/office/officeart/2005/8/layout/list1"/>
    <dgm:cxn modelId="{D4CEE895-462A-BF42-AA17-19A2369283DC}" srcId="{EFF73586-0B24-804B-A74A-6BEC2C80F299}" destId="{92925A55-A417-C842-A7AD-DBE4DF645EEB}" srcOrd="1" destOrd="0" parTransId="{C1478EED-8772-B349-87B2-447460E244AD}" sibTransId="{AF1331C2-A12A-1D48-BE9F-518BD8CB6D91}"/>
    <dgm:cxn modelId="{2B86F9BA-01FB-3D4F-BA60-E9D533EDE15E}" srcId="{8DAA9474-89DB-8F4E-8370-AEC78B5DB6E5}" destId="{F9291720-C65C-4942-B397-36263CD4591F}" srcOrd="0" destOrd="0" parTransId="{102CF4D2-742E-EF49-9D4E-06BBEF8F185D}" sibTransId="{CFF0FF21-9719-264B-8024-27263C5C0CE7}"/>
    <dgm:cxn modelId="{9A416287-D249-3446-AD11-FE3FB3246D72}" type="presOf" srcId="{DA6B04E6-F5DD-9D4A-B04E-FBDB3D274053}" destId="{DDA8C11F-3F93-AB44-8E0C-D3391B06E0D4}" srcOrd="0" destOrd="1" presId="urn:microsoft.com/office/officeart/2005/8/layout/list1"/>
    <dgm:cxn modelId="{27430E1B-45BF-6648-A5DC-C6AEEAA0DB9E}" type="presOf" srcId="{2050D5E5-7730-5942-AC9C-31367F8AD6F2}" destId="{63914310-4FFB-D14A-9FAA-D58E04AECF98}" srcOrd="0" destOrd="0" presId="urn:microsoft.com/office/officeart/2005/8/layout/list1"/>
    <dgm:cxn modelId="{483C4140-A37E-2248-9749-93C1E413BECE}" type="presOf" srcId="{01EE417B-1D3F-164A-939A-088E06F82D9F}" destId="{39F91A3A-5B60-8A4D-B5F1-52D0CA19E9EE}" srcOrd="0" destOrd="2" presId="urn:microsoft.com/office/officeart/2005/8/layout/list1"/>
    <dgm:cxn modelId="{65AB3E18-502A-8443-9256-78423DC5AD2F}" srcId="{EFF73586-0B24-804B-A74A-6BEC2C80F299}" destId="{97C778DB-CB5E-A849-9B15-F54F304B0B53}" srcOrd="3" destOrd="0" parTransId="{E08DED51-E5B4-5C47-84C8-3C6925997F04}" sibTransId="{88C7F733-946E-3249-9D8F-C563FB71B4A1}"/>
    <dgm:cxn modelId="{26085BEE-5E3E-3C48-B6B5-2CEADBECBE3D}" srcId="{419A07D9-0056-0747-BCCB-922A3D780F40}" destId="{F200476A-D4EF-F341-A262-FCCA1B9CB565}" srcOrd="0" destOrd="0" parTransId="{C0A37032-8571-ED4A-A88F-182A6EE2A39F}" sibTransId="{654D3EBC-40B9-2C42-BA32-8D6A53337CA6}"/>
    <dgm:cxn modelId="{F5C48556-E239-D14B-B4AB-8B87D7950224}" srcId="{A925761E-C178-864A-A698-B026DD7B8680}" destId="{EFF73586-0B24-804B-A74A-6BEC2C80F299}" srcOrd="1" destOrd="0" parTransId="{176D57F1-C035-9844-9868-E5A5E5AAE89F}" sibTransId="{1EA98074-1E79-9B46-BFC7-FE52B5BE78EB}"/>
    <dgm:cxn modelId="{BAFF85CC-8AD1-FE46-992F-85313458EC58}" srcId="{A925761E-C178-864A-A698-B026DD7B8680}" destId="{419A07D9-0056-0747-BCCB-922A3D780F40}" srcOrd="2" destOrd="0" parTransId="{E70B0C6B-16DC-7046-ACD9-8B61821F319F}" sibTransId="{890F49B6-DFD4-464D-8C0A-FABDED8770AF}"/>
    <dgm:cxn modelId="{BCD07ADA-DF28-BA4D-984C-83EBB9199615}" type="presOf" srcId="{9E68BD79-F6C3-5149-8905-188AAB83CE67}" destId="{63914310-4FFB-D14A-9FAA-D58E04AECF98}" srcOrd="0" destOrd="4" presId="urn:microsoft.com/office/officeart/2005/8/layout/list1"/>
    <dgm:cxn modelId="{1532474A-F426-034A-83F9-993D3F9E4E71}" srcId="{8DAA9474-89DB-8F4E-8370-AEC78B5DB6E5}" destId="{DA6B04E6-F5DD-9D4A-B04E-FBDB3D274053}" srcOrd="1" destOrd="0" parTransId="{25475C34-1D9F-3448-975C-CEBD5BFA4F8F}" sibTransId="{65CB2818-1AF4-C249-980C-6DE4883154BC}"/>
    <dgm:cxn modelId="{9A0EF258-A9E9-0D4A-B798-DAD9AEC8046D}" type="presOf" srcId="{92925A55-A417-C842-A7AD-DBE4DF645EEB}" destId="{63914310-4FFB-D14A-9FAA-D58E04AECF98}" srcOrd="0" destOrd="1" presId="urn:microsoft.com/office/officeart/2005/8/layout/list1"/>
    <dgm:cxn modelId="{58F81120-CE7E-9044-9E20-C0CF1380F430}" srcId="{8DAA9474-89DB-8F4E-8370-AEC78B5DB6E5}" destId="{C3302E05-6EE8-4A4A-9A98-F1B6E85D3586}" srcOrd="2" destOrd="0" parTransId="{8F3E4956-87FA-424E-B120-336F4933AD6D}" sibTransId="{FC93581B-4E03-BB48-BED5-7C80FF6695FA}"/>
    <dgm:cxn modelId="{D22068B6-F749-4349-AAD0-D2A98FE8ABEB}" type="presOf" srcId="{EFF73586-0B24-804B-A74A-6BEC2C80F299}" destId="{4EB37E8C-D5B9-BB42-8F10-9730E97E1CBC}" srcOrd="1" destOrd="0" presId="urn:microsoft.com/office/officeart/2005/8/layout/list1"/>
    <dgm:cxn modelId="{44DB9EBF-1946-B446-A0B4-50D92621F17B}" type="presOf" srcId="{C3302E05-6EE8-4A4A-9A98-F1B6E85D3586}" destId="{DDA8C11F-3F93-AB44-8E0C-D3391B06E0D4}" srcOrd="0" destOrd="2" presId="urn:microsoft.com/office/officeart/2005/8/layout/list1"/>
    <dgm:cxn modelId="{146317B4-99DC-E946-864E-4984442DAE0B}" type="presOf" srcId="{F9291720-C65C-4942-B397-36263CD4591F}" destId="{DDA8C11F-3F93-AB44-8E0C-D3391B06E0D4}" srcOrd="0" destOrd="0" presId="urn:microsoft.com/office/officeart/2005/8/layout/list1"/>
    <dgm:cxn modelId="{36D77988-ECAD-1C4E-B7B5-14E544BB4CFC}" srcId="{A925761E-C178-864A-A698-B026DD7B8680}" destId="{8DAA9474-89DB-8F4E-8370-AEC78B5DB6E5}" srcOrd="0" destOrd="0" parTransId="{C7E4F70F-97C7-3740-98D8-F7B3F7AD85DB}" sibTransId="{4670B870-EA4F-114B-BD14-18C44C4BB0AF}"/>
    <dgm:cxn modelId="{55086317-63EA-7A4F-A505-FC94E2E7EB0D}" type="presParOf" srcId="{927EE1C7-708B-AC4D-A0D6-9F600BA5EC51}" destId="{B6AF6E80-8E04-E747-9EF4-D276418BDCEA}" srcOrd="0" destOrd="0" presId="urn:microsoft.com/office/officeart/2005/8/layout/list1"/>
    <dgm:cxn modelId="{6706603D-7CA5-EF49-ADD0-8ABE8DF9C0B0}" type="presParOf" srcId="{B6AF6E80-8E04-E747-9EF4-D276418BDCEA}" destId="{A475D6E0-EEB1-6D41-97F3-6F1760D222C0}" srcOrd="0" destOrd="0" presId="urn:microsoft.com/office/officeart/2005/8/layout/list1"/>
    <dgm:cxn modelId="{DD887E23-FEA1-6340-B0CC-95C30457C383}" type="presParOf" srcId="{B6AF6E80-8E04-E747-9EF4-D276418BDCEA}" destId="{0DBE7FC8-402C-294B-9CFF-B1C2E3966332}" srcOrd="1" destOrd="0" presId="urn:microsoft.com/office/officeart/2005/8/layout/list1"/>
    <dgm:cxn modelId="{B518CC97-8663-3147-85D6-39C4B912EDEA}" type="presParOf" srcId="{927EE1C7-708B-AC4D-A0D6-9F600BA5EC51}" destId="{20FCFC18-8C21-574E-8745-09BAB5539389}" srcOrd="1" destOrd="0" presId="urn:microsoft.com/office/officeart/2005/8/layout/list1"/>
    <dgm:cxn modelId="{91D0D0E9-C91A-F845-9D9E-7506F9A532C3}" type="presParOf" srcId="{927EE1C7-708B-AC4D-A0D6-9F600BA5EC51}" destId="{DDA8C11F-3F93-AB44-8E0C-D3391B06E0D4}" srcOrd="2" destOrd="0" presId="urn:microsoft.com/office/officeart/2005/8/layout/list1"/>
    <dgm:cxn modelId="{A61D070B-13A8-DF47-997A-A35CEDF47349}" type="presParOf" srcId="{927EE1C7-708B-AC4D-A0D6-9F600BA5EC51}" destId="{05C2F84F-E1A4-E743-AF1D-12038E7F9FAD}" srcOrd="3" destOrd="0" presId="urn:microsoft.com/office/officeart/2005/8/layout/list1"/>
    <dgm:cxn modelId="{100C9B85-6046-F846-872A-0AC555637F75}" type="presParOf" srcId="{927EE1C7-708B-AC4D-A0D6-9F600BA5EC51}" destId="{78528BE7-3A5E-5948-BB4D-2F7129E7F27B}" srcOrd="4" destOrd="0" presId="urn:microsoft.com/office/officeart/2005/8/layout/list1"/>
    <dgm:cxn modelId="{E168B621-22FC-014D-B2AE-82C948BEA7A0}" type="presParOf" srcId="{78528BE7-3A5E-5948-BB4D-2F7129E7F27B}" destId="{F99751F8-0F4B-A04F-A493-190EEB7E9AD4}" srcOrd="0" destOrd="0" presId="urn:microsoft.com/office/officeart/2005/8/layout/list1"/>
    <dgm:cxn modelId="{C03463A6-6911-344E-B5F2-781A41575C68}" type="presParOf" srcId="{78528BE7-3A5E-5948-BB4D-2F7129E7F27B}" destId="{4EB37E8C-D5B9-BB42-8F10-9730E97E1CBC}" srcOrd="1" destOrd="0" presId="urn:microsoft.com/office/officeart/2005/8/layout/list1"/>
    <dgm:cxn modelId="{28637EA1-91D7-854D-BDB3-644C9635150B}" type="presParOf" srcId="{927EE1C7-708B-AC4D-A0D6-9F600BA5EC51}" destId="{FE4E20C0-091E-844D-BB51-FFDE1792D7D7}" srcOrd="5" destOrd="0" presId="urn:microsoft.com/office/officeart/2005/8/layout/list1"/>
    <dgm:cxn modelId="{0A443EB9-4BA1-B240-AC55-436A5E2FABAA}" type="presParOf" srcId="{927EE1C7-708B-AC4D-A0D6-9F600BA5EC51}" destId="{63914310-4FFB-D14A-9FAA-D58E04AECF98}" srcOrd="6" destOrd="0" presId="urn:microsoft.com/office/officeart/2005/8/layout/list1"/>
    <dgm:cxn modelId="{5D4F0708-1ABA-2F4E-825D-6B958C848B9B}" type="presParOf" srcId="{927EE1C7-708B-AC4D-A0D6-9F600BA5EC51}" destId="{8A69740C-8EA6-CE4B-A90D-774D5D5A56EA}" srcOrd="7" destOrd="0" presId="urn:microsoft.com/office/officeart/2005/8/layout/list1"/>
    <dgm:cxn modelId="{9FCB7B3E-51F5-F549-AC3F-19FBB627C825}" type="presParOf" srcId="{927EE1C7-708B-AC4D-A0D6-9F600BA5EC51}" destId="{DA17293A-C1FB-2443-8ABE-8AD3474A443B}" srcOrd="8" destOrd="0" presId="urn:microsoft.com/office/officeart/2005/8/layout/list1"/>
    <dgm:cxn modelId="{BAFBC575-48B4-FD4C-BEA0-9A81A2F105A6}" type="presParOf" srcId="{DA17293A-C1FB-2443-8ABE-8AD3474A443B}" destId="{70EE8E7A-E39F-CF43-9109-028B88192505}" srcOrd="0" destOrd="0" presId="urn:microsoft.com/office/officeart/2005/8/layout/list1"/>
    <dgm:cxn modelId="{915DE6C7-778E-1E4E-A133-34623997DCC5}" type="presParOf" srcId="{DA17293A-C1FB-2443-8ABE-8AD3474A443B}" destId="{497A1695-EC6D-6143-8646-03A0C163A2A3}" srcOrd="1" destOrd="0" presId="urn:microsoft.com/office/officeart/2005/8/layout/list1"/>
    <dgm:cxn modelId="{400F8294-0C2F-DE45-BB2A-0B9E824ADB6C}" type="presParOf" srcId="{927EE1C7-708B-AC4D-A0D6-9F600BA5EC51}" destId="{DCBC9D7B-0F01-1440-896B-E5C35CCA40D8}" srcOrd="9" destOrd="0" presId="urn:microsoft.com/office/officeart/2005/8/layout/list1"/>
    <dgm:cxn modelId="{36191205-F6E6-534C-9A46-84C35DEFD9AD}" type="presParOf" srcId="{927EE1C7-708B-AC4D-A0D6-9F600BA5EC51}" destId="{39F91A3A-5B60-8A4D-B5F1-52D0CA19E9EE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86BA84-5BED-4749-90ED-60A879A89EF2}" type="doc">
      <dgm:prSet loTypeId="urn:microsoft.com/office/officeart/2009/3/layout/PieProcess" loCatId="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ca-ES"/>
        </a:p>
      </dgm:t>
    </dgm:pt>
    <dgm:pt modelId="{32B9D044-FA15-9945-BDD3-3AD66CD8928D}">
      <dgm:prSet custT="1"/>
      <dgm:spPr/>
      <dgm:t>
        <a:bodyPr/>
        <a:lstStyle/>
        <a:p>
          <a:pPr algn="ctr" rtl="0"/>
          <a:r>
            <a:rPr lang="ca-ES" sz="3000" b="1" dirty="0" smtClean="0">
              <a:solidFill>
                <a:srgbClr val="960000"/>
              </a:solidFill>
            </a:rPr>
            <a:t>El </a:t>
          </a:r>
          <a:r>
            <a:rPr lang="ca-ES" sz="3200" b="1" dirty="0" smtClean="0">
              <a:solidFill>
                <a:srgbClr val="960000"/>
              </a:solidFill>
            </a:rPr>
            <a:t>Camino a </a:t>
          </a:r>
          <a:r>
            <a:rPr lang="ca-ES" sz="3000" b="1" dirty="0" smtClean="0">
              <a:solidFill>
                <a:srgbClr val="960000"/>
              </a:solidFill>
            </a:rPr>
            <a:t>la FP reglada :</a:t>
          </a:r>
          <a:endParaRPr lang="ca-ES" sz="3000" b="1" dirty="0">
            <a:solidFill>
              <a:srgbClr val="960000"/>
            </a:solidFill>
          </a:endParaRPr>
        </a:p>
      </dgm:t>
    </dgm:pt>
    <dgm:pt modelId="{6EF246B4-3527-8D4B-9504-D8AAD5C86301}" type="parTrans" cxnId="{C245B5BC-87D8-8249-ABEE-F892B78911E8}">
      <dgm:prSet/>
      <dgm:spPr/>
      <dgm:t>
        <a:bodyPr/>
        <a:lstStyle/>
        <a:p>
          <a:endParaRPr lang="ca-ES"/>
        </a:p>
      </dgm:t>
    </dgm:pt>
    <dgm:pt modelId="{7A92E19A-9B61-B941-85E7-BA943BB4FE13}" type="sibTrans" cxnId="{C245B5BC-87D8-8249-ABEE-F892B78911E8}">
      <dgm:prSet/>
      <dgm:spPr/>
      <dgm:t>
        <a:bodyPr/>
        <a:lstStyle/>
        <a:p>
          <a:endParaRPr lang="ca-ES"/>
        </a:p>
      </dgm:t>
    </dgm:pt>
    <dgm:pt modelId="{6B2817CA-39AD-B747-A82A-8D597B937778}">
      <dgm:prSet custT="1"/>
      <dgm:spPr/>
      <dgm:t>
        <a:bodyPr/>
        <a:lstStyle/>
        <a:p>
          <a:pPr rtl="0"/>
          <a:r>
            <a:rPr lang="ca-ES" sz="2400" smtClean="0">
              <a:solidFill>
                <a:srgbClr val="17375E"/>
              </a:solidFill>
            </a:rPr>
            <a:t>Entre 2015-2020 el 85% de la ocupació  serà  de llocs de treball qualificats.</a:t>
          </a:r>
          <a:endParaRPr lang="ca-ES" sz="2400" dirty="0">
            <a:solidFill>
              <a:srgbClr val="17375E"/>
            </a:solidFill>
          </a:endParaRPr>
        </a:p>
      </dgm:t>
    </dgm:pt>
    <dgm:pt modelId="{6D06F955-82B4-D341-B2D0-9AA5007680F8}" type="parTrans" cxnId="{D7416AC0-ED57-1844-9888-9ABF5607061F}">
      <dgm:prSet/>
      <dgm:spPr/>
      <dgm:t>
        <a:bodyPr/>
        <a:lstStyle/>
        <a:p>
          <a:endParaRPr lang="ca-ES"/>
        </a:p>
      </dgm:t>
    </dgm:pt>
    <dgm:pt modelId="{BF01F7B2-D7F1-9649-A244-F796813F3E09}" type="sibTrans" cxnId="{D7416AC0-ED57-1844-9888-9ABF5607061F}">
      <dgm:prSet/>
      <dgm:spPr/>
      <dgm:t>
        <a:bodyPr/>
        <a:lstStyle/>
        <a:p>
          <a:endParaRPr lang="ca-ES"/>
        </a:p>
      </dgm:t>
    </dgm:pt>
    <dgm:pt modelId="{70800C83-8C9F-1947-BF16-7D60A51A295D}">
      <dgm:prSet custT="1"/>
      <dgm:spPr/>
      <dgm:t>
        <a:bodyPr/>
        <a:lstStyle/>
        <a:p>
          <a:r>
            <a:rPr lang="ca-ES" sz="2400" dirty="0" smtClean="0">
              <a:solidFill>
                <a:srgbClr val="17375E"/>
              </a:solidFill>
            </a:rPr>
            <a:t>Estabilització de la demanda d’estudis universitaris.</a:t>
          </a:r>
          <a:endParaRPr lang="es-ES_tradnl" sz="2400" dirty="0">
            <a:solidFill>
              <a:srgbClr val="17375E"/>
            </a:solidFill>
          </a:endParaRPr>
        </a:p>
      </dgm:t>
    </dgm:pt>
    <dgm:pt modelId="{29A394BF-9CF9-2B42-A91F-00EBA8906F30}" type="parTrans" cxnId="{D66F6AE9-729B-E649-B862-FDF287777EF0}">
      <dgm:prSet/>
      <dgm:spPr/>
      <dgm:t>
        <a:bodyPr/>
        <a:lstStyle/>
        <a:p>
          <a:endParaRPr lang="ca-ES"/>
        </a:p>
      </dgm:t>
    </dgm:pt>
    <dgm:pt modelId="{106B0394-3962-7542-9B3A-6C78894DB847}" type="sibTrans" cxnId="{D66F6AE9-729B-E649-B862-FDF287777EF0}">
      <dgm:prSet/>
      <dgm:spPr/>
      <dgm:t>
        <a:bodyPr/>
        <a:lstStyle/>
        <a:p>
          <a:endParaRPr lang="ca-ES"/>
        </a:p>
      </dgm:t>
    </dgm:pt>
    <dgm:pt modelId="{7D500A45-0FFA-2B4B-9C3B-FA572B842169}">
      <dgm:prSet custT="1"/>
      <dgm:spPr/>
      <dgm:t>
        <a:bodyPr/>
        <a:lstStyle/>
        <a:p>
          <a:r>
            <a:rPr lang="ca-ES" sz="2400" dirty="0" smtClean="0">
              <a:solidFill>
                <a:srgbClr val="17375E"/>
              </a:solidFill>
            </a:rPr>
            <a:t>Creixement de la demanda d‘estudis de FP.  (</a:t>
          </a:r>
          <a:r>
            <a:rPr lang="ca-ES" sz="2400" i="1" dirty="0" smtClean="0">
              <a:solidFill>
                <a:srgbClr val="17375E"/>
              </a:solidFill>
            </a:rPr>
            <a:t>Els estudis registrats al MEC ens indiquen que en estos moment no som capaços de generar lo que el mercat laboral espanyol necessitarà de cara al 2020.</a:t>
          </a:r>
        </a:p>
        <a:p>
          <a:r>
            <a:rPr lang="ca-ES" sz="2400" dirty="0" smtClean="0">
              <a:solidFill>
                <a:srgbClr val="17375E"/>
              </a:solidFill>
            </a:rPr>
            <a:t>Internacionalització de l’oferta i els estudis.</a:t>
          </a:r>
          <a:endParaRPr lang="es-ES_tradnl" sz="2400" i="1" dirty="0">
            <a:solidFill>
              <a:srgbClr val="17375E"/>
            </a:solidFill>
          </a:endParaRPr>
        </a:p>
      </dgm:t>
    </dgm:pt>
    <dgm:pt modelId="{200B8126-F11D-FE42-884E-1504ED9707DC}" type="parTrans" cxnId="{35355976-10EF-6B4E-8FF7-C7EF0E401768}">
      <dgm:prSet/>
      <dgm:spPr/>
      <dgm:t>
        <a:bodyPr/>
        <a:lstStyle/>
        <a:p>
          <a:endParaRPr lang="ca-ES"/>
        </a:p>
      </dgm:t>
    </dgm:pt>
    <dgm:pt modelId="{386CA033-1FC3-A544-8353-DBED9206999F}" type="sibTrans" cxnId="{35355976-10EF-6B4E-8FF7-C7EF0E401768}">
      <dgm:prSet/>
      <dgm:spPr/>
      <dgm:t>
        <a:bodyPr/>
        <a:lstStyle/>
        <a:p>
          <a:endParaRPr lang="ca-ES"/>
        </a:p>
      </dgm:t>
    </dgm:pt>
    <dgm:pt modelId="{C782EED3-9C8B-C94D-98E9-31D0C50FDB09}">
      <dgm:prSet custT="1"/>
      <dgm:spPr/>
      <dgm:t>
        <a:bodyPr/>
        <a:lstStyle/>
        <a:p>
          <a:r>
            <a:rPr lang="ca-ES" sz="2400" dirty="0" smtClean="0">
              <a:solidFill>
                <a:srgbClr val="17375E"/>
              </a:solidFill>
            </a:rPr>
            <a:t>Deslocalització (europeïtzació) de l’ocupació.</a:t>
          </a:r>
          <a:endParaRPr lang="es-ES_tradnl" sz="2400" dirty="0">
            <a:solidFill>
              <a:srgbClr val="17375E"/>
            </a:solidFill>
          </a:endParaRPr>
        </a:p>
      </dgm:t>
    </dgm:pt>
    <dgm:pt modelId="{5157C42B-C330-9746-B84E-BEDDF806A370}" type="parTrans" cxnId="{4F46BD08-7D75-2F43-B063-7FCC9F74A213}">
      <dgm:prSet/>
      <dgm:spPr/>
      <dgm:t>
        <a:bodyPr/>
        <a:lstStyle/>
        <a:p>
          <a:endParaRPr lang="ca-ES"/>
        </a:p>
      </dgm:t>
    </dgm:pt>
    <dgm:pt modelId="{96F794F4-A052-5446-ACE6-714FDD4877DC}" type="sibTrans" cxnId="{4F46BD08-7D75-2F43-B063-7FCC9F74A213}">
      <dgm:prSet/>
      <dgm:spPr/>
      <dgm:t>
        <a:bodyPr/>
        <a:lstStyle/>
        <a:p>
          <a:endParaRPr lang="ca-ES"/>
        </a:p>
      </dgm:t>
    </dgm:pt>
    <dgm:pt modelId="{39EE7E18-1383-2A47-A24C-433185826215}" type="pres">
      <dgm:prSet presAssocID="{C286BA84-5BED-4749-90ED-60A879A89E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CBAD2AF-D35C-764F-AD8D-F30ACEC828E2}" type="pres">
      <dgm:prSet presAssocID="{32B9D044-FA15-9945-BDD3-3AD66CD8928D}" presName="ParentComposite" presStyleCnt="0"/>
      <dgm:spPr/>
    </dgm:pt>
    <dgm:pt modelId="{0B13ECC1-E6B8-1841-911C-EBFCDB43844C}" type="pres">
      <dgm:prSet presAssocID="{32B9D044-FA15-9945-BDD3-3AD66CD8928D}" presName="Chord" presStyleLbl="bgShp" presStyleIdx="0" presStyleCnt="1" custScaleX="112118" custLinFactNeighborX="-35160"/>
      <dgm:spPr/>
    </dgm:pt>
    <dgm:pt modelId="{702CFA0C-CC8A-3046-94B3-7BA1B3B22BFD}" type="pres">
      <dgm:prSet presAssocID="{32B9D044-FA15-9945-BDD3-3AD66CD8928D}" presName="Pie" presStyleLbl="alignNode1" presStyleIdx="0" presStyleCnt="1" custScaleX="108988" custLinFactNeighborX="-43674"/>
      <dgm:spPr/>
    </dgm:pt>
    <dgm:pt modelId="{643C87CC-3D1F-834F-B018-4230F57FB465}" type="pres">
      <dgm:prSet presAssocID="{32B9D044-FA15-9945-BDD3-3AD66CD8928D}" presName="Parent" presStyleLbl="revTx" presStyleIdx="0" presStyleCnt="2" custScaleX="112118" custLinFactNeighborX="-18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D5A904C-6BA3-3E4D-B3D4-D7BB8C8A3D59}" type="pres">
      <dgm:prSet presAssocID="{BF01F7B2-D7F1-9649-A244-F796813F3E09}" presName="negSibTrans" presStyleCnt="0"/>
      <dgm:spPr/>
    </dgm:pt>
    <dgm:pt modelId="{809271D1-077C-4841-9DF1-666D4E22E12C}" type="pres">
      <dgm:prSet presAssocID="{32B9D044-FA15-9945-BDD3-3AD66CD8928D}" presName="composite" presStyleCnt="0"/>
      <dgm:spPr/>
    </dgm:pt>
    <dgm:pt modelId="{EF930EA0-0290-3B4C-86D9-06D2534D214B}" type="pres">
      <dgm:prSet presAssocID="{32B9D044-FA15-9945-BDD3-3AD66CD8928D}" presName="Child" presStyleLbl="revTx" presStyleIdx="1" presStyleCnt="2" custScaleX="227841" custLinFactNeighborX="18838" custLinFactNeighborY="72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D7416AC0-ED57-1844-9888-9ABF5607061F}" srcId="{32B9D044-FA15-9945-BDD3-3AD66CD8928D}" destId="{6B2817CA-39AD-B747-A82A-8D597B937778}" srcOrd="0" destOrd="0" parTransId="{6D06F955-82B4-D341-B2D0-9AA5007680F8}" sibTransId="{BF01F7B2-D7F1-9649-A244-F796813F3E09}"/>
    <dgm:cxn modelId="{4F46BD08-7D75-2F43-B063-7FCC9F74A213}" srcId="{32B9D044-FA15-9945-BDD3-3AD66CD8928D}" destId="{C782EED3-9C8B-C94D-98E9-31D0C50FDB09}" srcOrd="3" destOrd="0" parTransId="{5157C42B-C330-9746-B84E-BEDDF806A370}" sibTransId="{96F794F4-A052-5446-ACE6-714FDD4877DC}"/>
    <dgm:cxn modelId="{532C024B-6DC5-2F4C-A0A4-0A315C61E8A6}" type="presOf" srcId="{6B2817CA-39AD-B747-A82A-8D597B937778}" destId="{EF930EA0-0290-3B4C-86D9-06D2534D214B}" srcOrd="0" destOrd="0" presId="urn:microsoft.com/office/officeart/2009/3/layout/PieProcess"/>
    <dgm:cxn modelId="{76BB58BE-A30F-A047-841C-0B9A942899E4}" type="presOf" srcId="{7D500A45-0FFA-2B4B-9C3B-FA572B842169}" destId="{EF930EA0-0290-3B4C-86D9-06D2534D214B}" srcOrd="0" destOrd="2" presId="urn:microsoft.com/office/officeart/2009/3/layout/PieProcess"/>
    <dgm:cxn modelId="{C245B5BC-87D8-8249-ABEE-F892B78911E8}" srcId="{C286BA84-5BED-4749-90ED-60A879A89EF2}" destId="{32B9D044-FA15-9945-BDD3-3AD66CD8928D}" srcOrd="0" destOrd="0" parTransId="{6EF246B4-3527-8D4B-9504-D8AAD5C86301}" sibTransId="{7A92E19A-9B61-B941-85E7-BA943BB4FE13}"/>
    <dgm:cxn modelId="{D66F6AE9-729B-E649-B862-FDF287777EF0}" srcId="{32B9D044-FA15-9945-BDD3-3AD66CD8928D}" destId="{70800C83-8C9F-1947-BF16-7D60A51A295D}" srcOrd="1" destOrd="0" parTransId="{29A394BF-9CF9-2B42-A91F-00EBA8906F30}" sibTransId="{106B0394-3962-7542-9B3A-6C78894DB847}"/>
    <dgm:cxn modelId="{E1DF3815-AB21-2344-B582-3BC02D6B403C}" type="presOf" srcId="{C286BA84-5BED-4749-90ED-60A879A89EF2}" destId="{39EE7E18-1383-2A47-A24C-433185826215}" srcOrd="0" destOrd="0" presId="urn:microsoft.com/office/officeart/2009/3/layout/PieProcess"/>
    <dgm:cxn modelId="{CB090F59-78B1-E14B-B8A5-F06D0248D58D}" type="presOf" srcId="{C782EED3-9C8B-C94D-98E9-31D0C50FDB09}" destId="{EF930EA0-0290-3B4C-86D9-06D2534D214B}" srcOrd="0" destOrd="3" presId="urn:microsoft.com/office/officeart/2009/3/layout/PieProcess"/>
    <dgm:cxn modelId="{35355976-10EF-6B4E-8FF7-C7EF0E401768}" srcId="{32B9D044-FA15-9945-BDD3-3AD66CD8928D}" destId="{7D500A45-0FFA-2B4B-9C3B-FA572B842169}" srcOrd="2" destOrd="0" parTransId="{200B8126-F11D-FE42-884E-1504ED9707DC}" sibTransId="{386CA033-1FC3-A544-8353-DBED9206999F}"/>
    <dgm:cxn modelId="{8CADE640-7A7B-F44D-B100-FFCECAD3FC3E}" type="presOf" srcId="{70800C83-8C9F-1947-BF16-7D60A51A295D}" destId="{EF930EA0-0290-3B4C-86D9-06D2534D214B}" srcOrd="0" destOrd="1" presId="urn:microsoft.com/office/officeart/2009/3/layout/PieProcess"/>
    <dgm:cxn modelId="{0AF0E188-31F4-AF4D-B3B8-E3DA2DEE467D}" type="presOf" srcId="{32B9D044-FA15-9945-BDD3-3AD66CD8928D}" destId="{643C87CC-3D1F-834F-B018-4230F57FB465}" srcOrd="0" destOrd="0" presId="urn:microsoft.com/office/officeart/2009/3/layout/PieProcess"/>
    <dgm:cxn modelId="{B974B5CB-9F55-734B-95B0-1AF7D075BE0B}" type="presParOf" srcId="{39EE7E18-1383-2A47-A24C-433185826215}" destId="{ECBAD2AF-D35C-764F-AD8D-F30ACEC828E2}" srcOrd="0" destOrd="0" presId="urn:microsoft.com/office/officeart/2009/3/layout/PieProcess"/>
    <dgm:cxn modelId="{2D85A5BD-4815-5345-9D93-29162712A687}" type="presParOf" srcId="{ECBAD2AF-D35C-764F-AD8D-F30ACEC828E2}" destId="{0B13ECC1-E6B8-1841-911C-EBFCDB43844C}" srcOrd="0" destOrd="0" presId="urn:microsoft.com/office/officeart/2009/3/layout/PieProcess"/>
    <dgm:cxn modelId="{F979A778-0876-D74E-87F8-D464BBD8249E}" type="presParOf" srcId="{ECBAD2AF-D35C-764F-AD8D-F30ACEC828E2}" destId="{702CFA0C-CC8A-3046-94B3-7BA1B3B22BFD}" srcOrd="1" destOrd="0" presId="urn:microsoft.com/office/officeart/2009/3/layout/PieProcess"/>
    <dgm:cxn modelId="{5FFF22F8-94D6-E748-A963-42D6C0C6E378}" type="presParOf" srcId="{ECBAD2AF-D35C-764F-AD8D-F30ACEC828E2}" destId="{643C87CC-3D1F-834F-B018-4230F57FB465}" srcOrd="2" destOrd="0" presId="urn:microsoft.com/office/officeart/2009/3/layout/PieProcess"/>
    <dgm:cxn modelId="{4FE3FC60-687D-F54A-8FFE-C237F443CE31}" type="presParOf" srcId="{39EE7E18-1383-2A47-A24C-433185826215}" destId="{ED5A904C-6BA3-3E4D-B3D4-D7BB8C8A3D59}" srcOrd="1" destOrd="0" presId="urn:microsoft.com/office/officeart/2009/3/layout/PieProcess"/>
    <dgm:cxn modelId="{0C2353E9-EB96-664A-8A62-B61454F69F53}" type="presParOf" srcId="{39EE7E18-1383-2A47-A24C-433185826215}" destId="{809271D1-077C-4841-9DF1-666D4E22E12C}" srcOrd="2" destOrd="0" presId="urn:microsoft.com/office/officeart/2009/3/layout/PieProcess"/>
    <dgm:cxn modelId="{A97A38FB-35E2-624B-B6AF-0268718FFBAD}" type="presParOf" srcId="{809271D1-077C-4841-9DF1-666D4E22E12C}" destId="{EF930EA0-0290-3B4C-86D9-06D2534D214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86BA84-5BED-4749-90ED-60A879A89EF2}" type="doc">
      <dgm:prSet loTypeId="urn:microsoft.com/office/officeart/2009/3/layout/PieProcess" loCatId="" qsTypeId="urn:microsoft.com/office/officeart/2005/8/quickstyle/simple4" qsCatId="simple" csTypeId="urn:microsoft.com/office/officeart/2005/8/colors/colorful1#2" csCatId="colorful" phldr="1"/>
      <dgm:spPr/>
      <dgm:t>
        <a:bodyPr/>
        <a:lstStyle/>
        <a:p>
          <a:endParaRPr lang="ca-ES"/>
        </a:p>
      </dgm:t>
    </dgm:pt>
    <dgm:pt modelId="{32B9D044-FA15-9945-BDD3-3AD66CD8928D}">
      <dgm:prSet custT="1"/>
      <dgm:spPr/>
      <dgm:t>
        <a:bodyPr/>
        <a:lstStyle/>
        <a:p>
          <a:pPr algn="ctr" rtl="0"/>
          <a:r>
            <a:rPr lang="ca-ES" sz="3000" b="1" dirty="0" smtClean="0">
              <a:solidFill>
                <a:srgbClr val="960000"/>
              </a:solidFill>
            </a:rPr>
            <a:t>El </a:t>
          </a:r>
          <a:r>
            <a:rPr lang="ca-ES" sz="3200" b="1" dirty="0" smtClean="0">
              <a:solidFill>
                <a:srgbClr val="960000"/>
              </a:solidFill>
            </a:rPr>
            <a:t>Camino a </a:t>
          </a:r>
          <a:r>
            <a:rPr lang="ca-ES" sz="3000" b="1" dirty="0" smtClean="0">
              <a:solidFill>
                <a:srgbClr val="960000"/>
              </a:solidFill>
            </a:rPr>
            <a:t>la FP reglada :</a:t>
          </a:r>
          <a:endParaRPr lang="ca-ES" sz="3000" b="1" dirty="0">
            <a:solidFill>
              <a:srgbClr val="960000"/>
            </a:solidFill>
          </a:endParaRPr>
        </a:p>
      </dgm:t>
    </dgm:pt>
    <dgm:pt modelId="{6EF246B4-3527-8D4B-9504-D8AAD5C86301}" type="parTrans" cxnId="{C245B5BC-87D8-8249-ABEE-F892B78911E8}">
      <dgm:prSet/>
      <dgm:spPr/>
      <dgm:t>
        <a:bodyPr/>
        <a:lstStyle/>
        <a:p>
          <a:endParaRPr lang="ca-ES"/>
        </a:p>
      </dgm:t>
    </dgm:pt>
    <dgm:pt modelId="{7A92E19A-9B61-B941-85E7-BA943BB4FE13}" type="sibTrans" cxnId="{C245B5BC-87D8-8249-ABEE-F892B78911E8}">
      <dgm:prSet/>
      <dgm:spPr/>
      <dgm:t>
        <a:bodyPr/>
        <a:lstStyle/>
        <a:p>
          <a:endParaRPr lang="ca-ES"/>
        </a:p>
      </dgm:t>
    </dgm:pt>
    <dgm:pt modelId="{6B2817CA-39AD-B747-A82A-8D597B937778}">
      <dgm:prSet/>
      <dgm:spPr/>
      <dgm:t>
        <a:bodyPr/>
        <a:lstStyle/>
        <a:p>
          <a:pPr rtl="0"/>
          <a:r>
            <a:rPr lang="es-ES" noProof="0" dirty="0" smtClean="0">
              <a:solidFill>
                <a:srgbClr val="17375E"/>
              </a:solidFill>
            </a:rPr>
            <a:t>EL informe  </a:t>
          </a:r>
          <a:r>
            <a:rPr lang="es-ES" noProof="0" dirty="0" err="1" smtClean="0">
              <a:solidFill>
                <a:srgbClr val="17375E"/>
              </a:solidFill>
            </a:rPr>
            <a:t>Bertelmann</a:t>
          </a:r>
          <a:r>
            <a:rPr lang="es-ES" noProof="0" dirty="0" smtClean="0">
              <a:solidFill>
                <a:srgbClr val="17375E"/>
              </a:solidFill>
            </a:rPr>
            <a:t> sobre el modelo alemán. El estudio para el CEDEFOP.</a:t>
          </a:r>
        </a:p>
        <a:p>
          <a:pPr rtl="0"/>
          <a:r>
            <a:rPr lang="es-ES" noProof="0" dirty="0" smtClean="0">
              <a:solidFill>
                <a:srgbClr val="17375E"/>
              </a:solidFill>
            </a:rPr>
            <a:t>La Empresa como protagonista de planificación y desarrollo del “aprendizaje”. La necesidad de generar “modelo”.</a:t>
          </a:r>
        </a:p>
        <a:p>
          <a:pPr rtl="0"/>
          <a:r>
            <a:rPr lang="es-ES" noProof="0" dirty="0" smtClean="0">
              <a:solidFill>
                <a:srgbClr val="17375E"/>
              </a:solidFill>
            </a:rPr>
            <a:t>La valorización para la Empresa frente al concepto “caritativo” actual. La rentabilidad del modelo: la explicación COSTE-BENEFICIOS.</a:t>
          </a:r>
        </a:p>
        <a:p>
          <a:pPr rtl="0"/>
          <a:r>
            <a:rPr lang="es-ES" noProof="0" dirty="0" smtClean="0">
              <a:solidFill>
                <a:srgbClr val="17375E"/>
              </a:solidFill>
            </a:rPr>
            <a:t>De la evaluación de la competencias a la evaluación de los resultados.</a:t>
          </a:r>
        </a:p>
        <a:p>
          <a:pPr rtl="0"/>
          <a:r>
            <a:rPr lang="es-ES" noProof="0" dirty="0" smtClean="0">
              <a:solidFill>
                <a:srgbClr val="17375E"/>
              </a:solidFill>
            </a:rPr>
            <a:t>Nuestro modelo visto como “Modelo Consecutivo” necesitado de equilibrios.</a:t>
          </a:r>
          <a:endParaRPr lang="es-ES" noProof="0" dirty="0">
            <a:solidFill>
              <a:srgbClr val="17375E"/>
            </a:solidFill>
          </a:endParaRPr>
        </a:p>
      </dgm:t>
    </dgm:pt>
    <dgm:pt modelId="{6D06F955-82B4-D341-B2D0-9AA5007680F8}" type="parTrans" cxnId="{D7416AC0-ED57-1844-9888-9ABF5607061F}">
      <dgm:prSet/>
      <dgm:spPr/>
      <dgm:t>
        <a:bodyPr/>
        <a:lstStyle/>
        <a:p>
          <a:endParaRPr lang="ca-ES"/>
        </a:p>
      </dgm:t>
    </dgm:pt>
    <dgm:pt modelId="{BF01F7B2-D7F1-9649-A244-F796813F3E09}" type="sibTrans" cxnId="{D7416AC0-ED57-1844-9888-9ABF5607061F}">
      <dgm:prSet/>
      <dgm:spPr/>
      <dgm:t>
        <a:bodyPr/>
        <a:lstStyle/>
        <a:p>
          <a:endParaRPr lang="ca-ES"/>
        </a:p>
      </dgm:t>
    </dgm:pt>
    <dgm:pt modelId="{1C58FCBA-2511-E44E-8457-D14109653FA9}">
      <dgm:prSet/>
      <dgm:spPr/>
      <dgm:t>
        <a:bodyPr/>
        <a:lstStyle/>
        <a:p>
          <a:pPr rtl="0"/>
          <a:r>
            <a:rPr lang="es-ES" noProof="0" dirty="0" smtClean="0">
              <a:solidFill>
                <a:srgbClr val="17375E"/>
              </a:solidFill>
            </a:rPr>
            <a:t>Crecimiento de la oferta atendiendo a las necesidades del mercado. </a:t>
          </a:r>
        </a:p>
        <a:p>
          <a:pPr rtl="0"/>
          <a:r>
            <a:rPr lang="es-ES" noProof="0" dirty="0" smtClean="0">
              <a:solidFill>
                <a:srgbClr val="17375E"/>
              </a:solidFill>
            </a:rPr>
            <a:t>Sociedad del conocimiento: desarrollo cualitativo de la oferta atendiendo a la innovación y a las nuevas profesiones emergentes. </a:t>
          </a:r>
          <a:endParaRPr lang="es-ES" noProof="0" dirty="0">
            <a:solidFill>
              <a:srgbClr val="17375E"/>
            </a:solidFill>
          </a:endParaRPr>
        </a:p>
      </dgm:t>
    </dgm:pt>
    <dgm:pt modelId="{B1AF619B-715D-6D48-8D39-4B30ACF14AE2}" type="parTrans" cxnId="{F416E29D-7B9E-844A-B827-4FDA6C8D99FE}">
      <dgm:prSet/>
      <dgm:spPr/>
      <dgm:t>
        <a:bodyPr/>
        <a:lstStyle/>
        <a:p>
          <a:endParaRPr lang="ca-ES"/>
        </a:p>
      </dgm:t>
    </dgm:pt>
    <dgm:pt modelId="{17837376-B8DA-844A-95FE-48E7050F7CBA}" type="sibTrans" cxnId="{F416E29D-7B9E-844A-B827-4FDA6C8D99FE}">
      <dgm:prSet/>
      <dgm:spPr/>
      <dgm:t>
        <a:bodyPr/>
        <a:lstStyle/>
        <a:p>
          <a:endParaRPr lang="ca-ES"/>
        </a:p>
      </dgm:t>
    </dgm:pt>
    <dgm:pt modelId="{39EE7E18-1383-2A47-A24C-433185826215}" type="pres">
      <dgm:prSet presAssocID="{C286BA84-5BED-4749-90ED-60A879A89E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CBAD2AF-D35C-764F-AD8D-F30ACEC828E2}" type="pres">
      <dgm:prSet presAssocID="{32B9D044-FA15-9945-BDD3-3AD66CD8928D}" presName="ParentComposite" presStyleCnt="0"/>
      <dgm:spPr/>
    </dgm:pt>
    <dgm:pt modelId="{0B13ECC1-E6B8-1841-911C-EBFCDB43844C}" type="pres">
      <dgm:prSet presAssocID="{32B9D044-FA15-9945-BDD3-3AD66CD8928D}" presName="Chord" presStyleLbl="bgShp" presStyleIdx="0" presStyleCnt="1" custScaleX="112118" custLinFactNeighborX="-35160"/>
      <dgm:spPr/>
    </dgm:pt>
    <dgm:pt modelId="{702CFA0C-CC8A-3046-94B3-7BA1B3B22BFD}" type="pres">
      <dgm:prSet presAssocID="{32B9D044-FA15-9945-BDD3-3AD66CD8928D}" presName="Pie" presStyleLbl="alignNode1" presStyleIdx="0" presStyleCnt="1" custScaleX="108988" custLinFactNeighborX="-43674"/>
      <dgm:spPr/>
    </dgm:pt>
    <dgm:pt modelId="{643C87CC-3D1F-834F-B018-4230F57FB465}" type="pres">
      <dgm:prSet presAssocID="{32B9D044-FA15-9945-BDD3-3AD66CD8928D}" presName="Parent" presStyleLbl="revTx" presStyleIdx="0" presStyleCnt="2" custScaleX="112118" custLinFactNeighborX="-18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D5A904C-6BA3-3E4D-B3D4-D7BB8C8A3D59}" type="pres">
      <dgm:prSet presAssocID="{BF01F7B2-D7F1-9649-A244-F796813F3E09}" presName="negSibTrans" presStyleCnt="0"/>
      <dgm:spPr/>
    </dgm:pt>
    <dgm:pt modelId="{809271D1-077C-4841-9DF1-666D4E22E12C}" type="pres">
      <dgm:prSet presAssocID="{32B9D044-FA15-9945-BDD3-3AD66CD8928D}" presName="composite" presStyleCnt="0"/>
      <dgm:spPr/>
    </dgm:pt>
    <dgm:pt modelId="{EF930EA0-0290-3B4C-86D9-06D2534D214B}" type="pres">
      <dgm:prSet presAssocID="{32B9D044-FA15-9945-BDD3-3AD66CD8928D}" presName="Child" presStyleLbl="revTx" presStyleIdx="1" presStyleCnt="2" custScaleX="227841" custLinFactNeighborX="28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77432F5B-D40E-FF47-89E6-C58B80B2772B}" type="presOf" srcId="{6B2817CA-39AD-B747-A82A-8D597B937778}" destId="{EF930EA0-0290-3B4C-86D9-06D2534D214B}" srcOrd="0" destOrd="0" presId="urn:microsoft.com/office/officeart/2009/3/layout/PieProcess"/>
    <dgm:cxn modelId="{D7416AC0-ED57-1844-9888-9ABF5607061F}" srcId="{32B9D044-FA15-9945-BDD3-3AD66CD8928D}" destId="{6B2817CA-39AD-B747-A82A-8D597B937778}" srcOrd="0" destOrd="0" parTransId="{6D06F955-82B4-D341-B2D0-9AA5007680F8}" sibTransId="{BF01F7B2-D7F1-9649-A244-F796813F3E09}"/>
    <dgm:cxn modelId="{9BEB1849-1F73-7549-AED9-B8888CEA118D}" type="presOf" srcId="{1C58FCBA-2511-E44E-8457-D14109653FA9}" destId="{EF930EA0-0290-3B4C-86D9-06D2534D214B}" srcOrd="0" destOrd="1" presId="urn:microsoft.com/office/officeart/2009/3/layout/PieProcess"/>
    <dgm:cxn modelId="{F416E29D-7B9E-844A-B827-4FDA6C8D99FE}" srcId="{32B9D044-FA15-9945-BDD3-3AD66CD8928D}" destId="{1C58FCBA-2511-E44E-8457-D14109653FA9}" srcOrd="1" destOrd="0" parTransId="{B1AF619B-715D-6D48-8D39-4B30ACF14AE2}" sibTransId="{17837376-B8DA-844A-95FE-48E7050F7CBA}"/>
    <dgm:cxn modelId="{C245B5BC-87D8-8249-ABEE-F892B78911E8}" srcId="{C286BA84-5BED-4749-90ED-60A879A89EF2}" destId="{32B9D044-FA15-9945-BDD3-3AD66CD8928D}" srcOrd="0" destOrd="0" parTransId="{6EF246B4-3527-8D4B-9504-D8AAD5C86301}" sibTransId="{7A92E19A-9B61-B941-85E7-BA943BB4FE13}"/>
    <dgm:cxn modelId="{A190AA19-D42E-4E4C-887E-0A052CA94ED0}" type="presOf" srcId="{32B9D044-FA15-9945-BDD3-3AD66CD8928D}" destId="{643C87CC-3D1F-834F-B018-4230F57FB465}" srcOrd="0" destOrd="0" presId="urn:microsoft.com/office/officeart/2009/3/layout/PieProcess"/>
    <dgm:cxn modelId="{DC34FE45-70D7-8D42-A81F-120265253A7F}" type="presOf" srcId="{C286BA84-5BED-4749-90ED-60A879A89EF2}" destId="{39EE7E18-1383-2A47-A24C-433185826215}" srcOrd="0" destOrd="0" presId="urn:microsoft.com/office/officeart/2009/3/layout/PieProcess"/>
    <dgm:cxn modelId="{82B9C492-A687-CC4F-934A-953DF456AA96}" type="presParOf" srcId="{39EE7E18-1383-2A47-A24C-433185826215}" destId="{ECBAD2AF-D35C-764F-AD8D-F30ACEC828E2}" srcOrd="0" destOrd="0" presId="urn:microsoft.com/office/officeart/2009/3/layout/PieProcess"/>
    <dgm:cxn modelId="{1C1D96C3-8651-5343-8244-80C1C5A15601}" type="presParOf" srcId="{ECBAD2AF-D35C-764F-AD8D-F30ACEC828E2}" destId="{0B13ECC1-E6B8-1841-911C-EBFCDB43844C}" srcOrd="0" destOrd="0" presId="urn:microsoft.com/office/officeart/2009/3/layout/PieProcess"/>
    <dgm:cxn modelId="{047F7298-E3E4-3646-82BB-E6F0E480A893}" type="presParOf" srcId="{ECBAD2AF-D35C-764F-AD8D-F30ACEC828E2}" destId="{702CFA0C-CC8A-3046-94B3-7BA1B3B22BFD}" srcOrd="1" destOrd="0" presId="urn:microsoft.com/office/officeart/2009/3/layout/PieProcess"/>
    <dgm:cxn modelId="{994BF6C7-12C8-BF4C-BA31-394D8533E930}" type="presParOf" srcId="{ECBAD2AF-D35C-764F-AD8D-F30ACEC828E2}" destId="{643C87CC-3D1F-834F-B018-4230F57FB465}" srcOrd="2" destOrd="0" presId="urn:microsoft.com/office/officeart/2009/3/layout/PieProcess"/>
    <dgm:cxn modelId="{C2A31338-208C-E343-9DAA-39F41AF2CDD0}" type="presParOf" srcId="{39EE7E18-1383-2A47-A24C-433185826215}" destId="{ED5A904C-6BA3-3E4D-B3D4-D7BB8C8A3D59}" srcOrd="1" destOrd="0" presId="urn:microsoft.com/office/officeart/2009/3/layout/PieProcess"/>
    <dgm:cxn modelId="{D331A99A-A810-ED4D-81A3-6CF4BCAFCED4}" type="presParOf" srcId="{39EE7E18-1383-2A47-A24C-433185826215}" destId="{809271D1-077C-4841-9DF1-666D4E22E12C}" srcOrd="2" destOrd="0" presId="urn:microsoft.com/office/officeart/2009/3/layout/PieProcess"/>
    <dgm:cxn modelId="{D297CDF4-C588-C344-9796-A7B96357E8D7}" type="presParOf" srcId="{809271D1-077C-4841-9DF1-666D4E22E12C}" destId="{EF930EA0-0290-3B4C-86D9-06D2534D214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86BA84-5BED-4749-90ED-60A879A89EF2}" type="doc">
      <dgm:prSet loTypeId="urn:microsoft.com/office/officeart/2009/3/layout/PieProcess" loCatId="" qsTypeId="urn:microsoft.com/office/officeart/2005/8/quickstyle/simple4" qsCatId="simple" csTypeId="urn:microsoft.com/office/officeart/2005/8/colors/colorful1#3" csCatId="colorful" phldr="1"/>
      <dgm:spPr/>
      <dgm:t>
        <a:bodyPr/>
        <a:lstStyle/>
        <a:p>
          <a:endParaRPr lang="ca-ES"/>
        </a:p>
      </dgm:t>
    </dgm:pt>
    <dgm:pt modelId="{32B9D044-FA15-9945-BDD3-3AD66CD8928D}">
      <dgm:prSet custT="1"/>
      <dgm:spPr/>
      <dgm:t>
        <a:bodyPr/>
        <a:lstStyle/>
        <a:p>
          <a:pPr algn="ctr" rtl="0"/>
          <a:r>
            <a:rPr lang="ca-ES" sz="3000" b="1" dirty="0" smtClean="0">
              <a:solidFill>
                <a:srgbClr val="960000"/>
              </a:solidFill>
            </a:rPr>
            <a:t>El </a:t>
          </a:r>
          <a:r>
            <a:rPr lang="ca-ES" sz="3200" b="1" dirty="0" smtClean="0">
              <a:solidFill>
                <a:srgbClr val="960000"/>
              </a:solidFill>
            </a:rPr>
            <a:t>Camino a </a:t>
          </a:r>
          <a:r>
            <a:rPr lang="ca-ES" sz="3000" b="1" dirty="0" smtClean="0">
              <a:solidFill>
                <a:srgbClr val="960000"/>
              </a:solidFill>
            </a:rPr>
            <a:t>la FP reglada :</a:t>
          </a:r>
          <a:endParaRPr lang="ca-ES" sz="3000" b="1" dirty="0">
            <a:solidFill>
              <a:srgbClr val="960000"/>
            </a:solidFill>
          </a:endParaRPr>
        </a:p>
      </dgm:t>
    </dgm:pt>
    <dgm:pt modelId="{6EF246B4-3527-8D4B-9504-D8AAD5C86301}" type="parTrans" cxnId="{C245B5BC-87D8-8249-ABEE-F892B78911E8}">
      <dgm:prSet/>
      <dgm:spPr/>
      <dgm:t>
        <a:bodyPr/>
        <a:lstStyle/>
        <a:p>
          <a:endParaRPr lang="ca-ES"/>
        </a:p>
      </dgm:t>
    </dgm:pt>
    <dgm:pt modelId="{7A92E19A-9B61-B941-85E7-BA943BB4FE13}" type="sibTrans" cxnId="{C245B5BC-87D8-8249-ABEE-F892B78911E8}">
      <dgm:prSet/>
      <dgm:spPr/>
      <dgm:t>
        <a:bodyPr/>
        <a:lstStyle/>
        <a:p>
          <a:endParaRPr lang="ca-ES"/>
        </a:p>
      </dgm:t>
    </dgm:pt>
    <dgm:pt modelId="{6B2817CA-39AD-B747-A82A-8D597B937778}">
      <dgm:prSet custT="1"/>
      <dgm:spPr/>
      <dgm:t>
        <a:bodyPr/>
        <a:lstStyle/>
        <a:p>
          <a:pPr rtl="0"/>
          <a:r>
            <a:rPr lang="ca-ES" sz="2000" dirty="0" smtClean="0"/>
            <a:t>Adaptació al model e la “societat el coneixement”  i al nous models productius i la necessitat de qualificació (fig. 1)</a:t>
          </a:r>
          <a:endParaRPr lang="ca-ES" sz="2000" dirty="0">
            <a:solidFill>
              <a:srgbClr val="17375E"/>
            </a:solidFill>
          </a:endParaRPr>
        </a:p>
      </dgm:t>
    </dgm:pt>
    <dgm:pt modelId="{6D06F955-82B4-D341-B2D0-9AA5007680F8}" type="parTrans" cxnId="{D7416AC0-ED57-1844-9888-9ABF5607061F}">
      <dgm:prSet/>
      <dgm:spPr/>
      <dgm:t>
        <a:bodyPr/>
        <a:lstStyle/>
        <a:p>
          <a:endParaRPr lang="ca-ES"/>
        </a:p>
      </dgm:t>
    </dgm:pt>
    <dgm:pt modelId="{BF01F7B2-D7F1-9649-A244-F796813F3E09}" type="sibTrans" cxnId="{D7416AC0-ED57-1844-9888-9ABF5607061F}">
      <dgm:prSet/>
      <dgm:spPr/>
      <dgm:t>
        <a:bodyPr/>
        <a:lstStyle/>
        <a:p>
          <a:endParaRPr lang="ca-ES"/>
        </a:p>
      </dgm:t>
    </dgm:pt>
    <dgm:pt modelId="{39EE7E18-1383-2A47-A24C-433185826215}" type="pres">
      <dgm:prSet presAssocID="{C286BA84-5BED-4749-90ED-60A879A89E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CBAD2AF-D35C-764F-AD8D-F30ACEC828E2}" type="pres">
      <dgm:prSet presAssocID="{32B9D044-FA15-9945-BDD3-3AD66CD8928D}" presName="ParentComposite" presStyleCnt="0"/>
      <dgm:spPr/>
    </dgm:pt>
    <dgm:pt modelId="{0B13ECC1-E6B8-1841-911C-EBFCDB43844C}" type="pres">
      <dgm:prSet presAssocID="{32B9D044-FA15-9945-BDD3-3AD66CD8928D}" presName="Chord" presStyleLbl="bgShp" presStyleIdx="0" presStyleCnt="1" custScaleX="112118" custLinFactNeighborX="-35160"/>
      <dgm:spPr/>
    </dgm:pt>
    <dgm:pt modelId="{702CFA0C-CC8A-3046-94B3-7BA1B3B22BFD}" type="pres">
      <dgm:prSet presAssocID="{32B9D044-FA15-9945-BDD3-3AD66CD8928D}" presName="Pie" presStyleLbl="alignNode1" presStyleIdx="0" presStyleCnt="1" custScaleX="108988" custLinFactNeighborX="-43674"/>
      <dgm:spPr/>
    </dgm:pt>
    <dgm:pt modelId="{643C87CC-3D1F-834F-B018-4230F57FB465}" type="pres">
      <dgm:prSet presAssocID="{32B9D044-FA15-9945-BDD3-3AD66CD8928D}" presName="Parent" presStyleLbl="revTx" presStyleIdx="0" presStyleCnt="2" custScaleX="112118" custLinFactNeighborX="-18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D5A904C-6BA3-3E4D-B3D4-D7BB8C8A3D59}" type="pres">
      <dgm:prSet presAssocID="{BF01F7B2-D7F1-9649-A244-F796813F3E09}" presName="negSibTrans" presStyleCnt="0"/>
      <dgm:spPr/>
    </dgm:pt>
    <dgm:pt modelId="{809271D1-077C-4841-9DF1-666D4E22E12C}" type="pres">
      <dgm:prSet presAssocID="{32B9D044-FA15-9945-BDD3-3AD66CD8928D}" presName="composite" presStyleCnt="0"/>
      <dgm:spPr/>
    </dgm:pt>
    <dgm:pt modelId="{EF930EA0-0290-3B4C-86D9-06D2534D214B}" type="pres">
      <dgm:prSet presAssocID="{32B9D044-FA15-9945-BDD3-3AD66CD8928D}" presName="Child" presStyleLbl="revTx" presStyleIdx="1" presStyleCnt="2" custScaleX="227841" custLinFactNeighborX="28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D7416AC0-ED57-1844-9888-9ABF5607061F}" srcId="{32B9D044-FA15-9945-BDD3-3AD66CD8928D}" destId="{6B2817CA-39AD-B747-A82A-8D597B937778}" srcOrd="0" destOrd="0" parTransId="{6D06F955-82B4-D341-B2D0-9AA5007680F8}" sibTransId="{BF01F7B2-D7F1-9649-A244-F796813F3E09}"/>
    <dgm:cxn modelId="{092867DD-A987-ED47-9700-CC73A6BE1E12}" type="presOf" srcId="{32B9D044-FA15-9945-BDD3-3AD66CD8928D}" destId="{643C87CC-3D1F-834F-B018-4230F57FB465}" srcOrd="0" destOrd="0" presId="urn:microsoft.com/office/officeart/2009/3/layout/PieProcess"/>
    <dgm:cxn modelId="{C245B5BC-87D8-8249-ABEE-F892B78911E8}" srcId="{C286BA84-5BED-4749-90ED-60A879A89EF2}" destId="{32B9D044-FA15-9945-BDD3-3AD66CD8928D}" srcOrd="0" destOrd="0" parTransId="{6EF246B4-3527-8D4B-9504-D8AAD5C86301}" sibTransId="{7A92E19A-9B61-B941-85E7-BA943BB4FE13}"/>
    <dgm:cxn modelId="{6EDC5480-4952-CF41-A149-E10C8EA75FEF}" type="presOf" srcId="{C286BA84-5BED-4749-90ED-60A879A89EF2}" destId="{39EE7E18-1383-2A47-A24C-433185826215}" srcOrd="0" destOrd="0" presId="urn:microsoft.com/office/officeart/2009/3/layout/PieProcess"/>
    <dgm:cxn modelId="{050B7A3E-339D-7F41-99BB-07CE8557E8CC}" type="presOf" srcId="{6B2817CA-39AD-B747-A82A-8D597B937778}" destId="{EF930EA0-0290-3B4C-86D9-06D2534D214B}" srcOrd="0" destOrd="0" presId="urn:microsoft.com/office/officeart/2009/3/layout/PieProcess"/>
    <dgm:cxn modelId="{4FCA9BDF-CBC5-974E-BD6C-78BAF2FB6961}" type="presParOf" srcId="{39EE7E18-1383-2A47-A24C-433185826215}" destId="{ECBAD2AF-D35C-764F-AD8D-F30ACEC828E2}" srcOrd="0" destOrd="0" presId="urn:microsoft.com/office/officeart/2009/3/layout/PieProcess"/>
    <dgm:cxn modelId="{BF05F14B-DB81-0842-BDB6-CC7961867536}" type="presParOf" srcId="{ECBAD2AF-D35C-764F-AD8D-F30ACEC828E2}" destId="{0B13ECC1-E6B8-1841-911C-EBFCDB43844C}" srcOrd="0" destOrd="0" presId="urn:microsoft.com/office/officeart/2009/3/layout/PieProcess"/>
    <dgm:cxn modelId="{096CC2B8-413C-EE4A-83BC-5A86C7BC0035}" type="presParOf" srcId="{ECBAD2AF-D35C-764F-AD8D-F30ACEC828E2}" destId="{702CFA0C-CC8A-3046-94B3-7BA1B3B22BFD}" srcOrd="1" destOrd="0" presId="urn:microsoft.com/office/officeart/2009/3/layout/PieProcess"/>
    <dgm:cxn modelId="{0EDC4B2B-70ED-1249-8DF6-E289DE034DC5}" type="presParOf" srcId="{ECBAD2AF-D35C-764F-AD8D-F30ACEC828E2}" destId="{643C87CC-3D1F-834F-B018-4230F57FB465}" srcOrd="2" destOrd="0" presId="urn:microsoft.com/office/officeart/2009/3/layout/PieProcess"/>
    <dgm:cxn modelId="{7DFA86A2-B43C-EE48-B374-8A798669CBDE}" type="presParOf" srcId="{39EE7E18-1383-2A47-A24C-433185826215}" destId="{ED5A904C-6BA3-3E4D-B3D4-D7BB8C8A3D59}" srcOrd="1" destOrd="0" presId="urn:microsoft.com/office/officeart/2009/3/layout/PieProcess"/>
    <dgm:cxn modelId="{C9352FD5-EF7E-0049-896D-302E222E98C3}" type="presParOf" srcId="{39EE7E18-1383-2A47-A24C-433185826215}" destId="{809271D1-077C-4841-9DF1-666D4E22E12C}" srcOrd="2" destOrd="0" presId="urn:microsoft.com/office/officeart/2009/3/layout/PieProcess"/>
    <dgm:cxn modelId="{1FDC1EB4-E323-2741-B276-FB32F4C189BA}" type="presParOf" srcId="{809271D1-077C-4841-9DF1-666D4E22E12C}" destId="{EF930EA0-0290-3B4C-86D9-06D2534D214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86BA84-5BED-4749-90ED-60A879A89EF2}" type="doc">
      <dgm:prSet loTypeId="urn:microsoft.com/office/officeart/2009/3/layout/PieProcess" loCatId="" qsTypeId="urn:microsoft.com/office/officeart/2005/8/quickstyle/simple4" qsCatId="simple" csTypeId="urn:microsoft.com/office/officeart/2005/8/colors/colorful1#4" csCatId="colorful" phldr="1"/>
      <dgm:spPr/>
      <dgm:t>
        <a:bodyPr/>
        <a:lstStyle/>
        <a:p>
          <a:endParaRPr lang="ca-ES"/>
        </a:p>
      </dgm:t>
    </dgm:pt>
    <dgm:pt modelId="{32B9D044-FA15-9945-BDD3-3AD66CD8928D}">
      <dgm:prSet custT="1"/>
      <dgm:spPr/>
      <dgm:t>
        <a:bodyPr/>
        <a:lstStyle/>
        <a:p>
          <a:pPr algn="ctr" rtl="0"/>
          <a:r>
            <a:rPr lang="ca-ES" sz="3000" b="1" dirty="0" smtClean="0">
              <a:solidFill>
                <a:srgbClr val="960000"/>
              </a:solidFill>
            </a:rPr>
            <a:t>El </a:t>
          </a:r>
          <a:r>
            <a:rPr lang="ca-ES" sz="3200" b="1" dirty="0" err="1" smtClean="0">
              <a:solidFill>
                <a:srgbClr val="960000"/>
              </a:solidFill>
            </a:rPr>
            <a:t>Camno</a:t>
          </a:r>
          <a:r>
            <a:rPr lang="ca-ES" sz="3200" b="1" dirty="0" smtClean="0">
              <a:solidFill>
                <a:srgbClr val="960000"/>
              </a:solidFill>
            </a:rPr>
            <a:t> a </a:t>
          </a:r>
          <a:r>
            <a:rPr lang="ca-ES" sz="3000" b="1" dirty="0" smtClean="0">
              <a:solidFill>
                <a:srgbClr val="960000"/>
              </a:solidFill>
            </a:rPr>
            <a:t>la FP reglada :</a:t>
          </a:r>
          <a:endParaRPr lang="ca-ES" sz="3000" b="1" dirty="0">
            <a:solidFill>
              <a:srgbClr val="960000"/>
            </a:solidFill>
          </a:endParaRPr>
        </a:p>
      </dgm:t>
    </dgm:pt>
    <dgm:pt modelId="{6EF246B4-3527-8D4B-9504-D8AAD5C86301}" type="parTrans" cxnId="{C245B5BC-87D8-8249-ABEE-F892B78911E8}">
      <dgm:prSet/>
      <dgm:spPr/>
      <dgm:t>
        <a:bodyPr/>
        <a:lstStyle/>
        <a:p>
          <a:endParaRPr lang="ca-ES"/>
        </a:p>
      </dgm:t>
    </dgm:pt>
    <dgm:pt modelId="{7A92E19A-9B61-B941-85E7-BA943BB4FE13}" type="sibTrans" cxnId="{C245B5BC-87D8-8249-ABEE-F892B78911E8}">
      <dgm:prSet/>
      <dgm:spPr/>
      <dgm:t>
        <a:bodyPr/>
        <a:lstStyle/>
        <a:p>
          <a:endParaRPr lang="ca-ES"/>
        </a:p>
      </dgm:t>
    </dgm:pt>
    <dgm:pt modelId="{6B2817CA-39AD-B747-A82A-8D597B937778}">
      <dgm:prSet custT="1"/>
      <dgm:spPr/>
      <dgm:t>
        <a:bodyPr/>
        <a:lstStyle/>
        <a:p>
          <a:pPr rtl="0"/>
          <a:r>
            <a:rPr lang="ca-ES" sz="2000" dirty="0" smtClean="0"/>
            <a:t>Adaptació al model de la “societat el coneixement”  i al nous models productius i la necessitat de qualificació (fig. 1)</a:t>
          </a:r>
          <a:endParaRPr lang="ca-ES" sz="2000" dirty="0">
            <a:solidFill>
              <a:srgbClr val="17375E"/>
            </a:solidFill>
          </a:endParaRPr>
        </a:p>
      </dgm:t>
    </dgm:pt>
    <dgm:pt modelId="{6D06F955-82B4-D341-B2D0-9AA5007680F8}" type="parTrans" cxnId="{D7416AC0-ED57-1844-9888-9ABF5607061F}">
      <dgm:prSet/>
      <dgm:spPr/>
      <dgm:t>
        <a:bodyPr/>
        <a:lstStyle/>
        <a:p>
          <a:endParaRPr lang="ca-ES"/>
        </a:p>
      </dgm:t>
    </dgm:pt>
    <dgm:pt modelId="{BF01F7B2-D7F1-9649-A244-F796813F3E09}" type="sibTrans" cxnId="{D7416AC0-ED57-1844-9888-9ABF5607061F}">
      <dgm:prSet/>
      <dgm:spPr/>
      <dgm:t>
        <a:bodyPr/>
        <a:lstStyle/>
        <a:p>
          <a:endParaRPr lang="ca-ES"/>
        </a:p>
      </dgm:t>
    </dgm:pt>
    <dgm:pt modelId="{39EE7E18-1383-2A47-A24C-433185826215}" type="pres">
      <dgm:prSet presAssocID="{C286BA84-5BED-4749-90ED-60A879A89EF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CBAD2AF-D35C-764F-AD8D-F30ACEC828E2}" type="pres">
      <dgm:prSet presAssocID="{32B9D044-FA15-9945-BDD3-3AD66CD8928D}" presName="ParentComposite" presStyleCnt="0"/>
      <dgm:spPr/>
    </dgm:pt>
    <dgm:pt modelId="{0B13ECC1-E6B8-1841-911C-EBFCDB43844C}" type="pres">
      <dgm:prSet presAssocID="{32B9D044-FA15-9945-BDD3-3AD66CD8928D}" presName="Chord" presStyleLbl="bgShp" presStyleIdx="0" presStyleCnt="1" custScaleX="112118" custLinFactNeighborX="-35160"/>
      <dgm:spPr/>
    </dgm:pt>
    <dgm:pt modelId="{702CFA0C-CC8A-3046-94B3-7BA1B3B22BFD}" type="pres">
      <dgm:prSet presAssocID="{32B9D044-FA15-9945-BDD3-3AD66CD8928D}" presName="Pie" presStyleLbl="alignNode1" presStyleIdx="0" presStyleCnt="1" custScaleX="108988" custLinFactNeighborX="-43674"/>
      <dgm:spPr/>
    </dgm:pt>
    <dgm:pt modelId="{643C87CC-3D1F-834F-B018-4230F57FB465}" type="pres">
      <dgm:prSet presAssocID="{32B9D044-FA15-9945-BDD3-3AD66CD8928D}" presName="Parent" presStyleLbl="revTx" presStyleIdx="0" presStyleCnt="2" custScaleX="112118" custLinFactNeighborX="-189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D5A904C-6BA3-3E4D-B3D4-D7BB8C8A3D59}" type="pres">
      <dgm:prSet presAssocID="{BF01F7B2-D7F1-9649-A244-F796813F3E09}" presName="negSibTrans" presStyleCnt="0"/>
      <dgm:spPr/>
    </dgm:pt>
    <dgm:pt modelId="{809271D1-077C-4841-9DF1-666D4E22E12C}" type="pres">
      <dgm:prSet presAssocID="{32B9D044-FA15-9945-BDD3-3AD66CD8928D}" presName="composite" presStyleCnt="0"/>
      <dgm:spPr/>
    </dgm:pt>
    <dgm:pt modelId="{EF930EA0-0290-3B4C-86D9-06D2534D214B}" type="pres">
      <dgm:prSet presAssocID="{32B9D044-FA15-9945-BDD3-3AD66CD8928D}" presName="Child" presStyleLbl="revTx" presStyleIdx="1" presStyleCnt="2" custScaleX="227841" custLinFactNeighborX="283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D7416AC0-ED57-1844-9888-9ABF5607061F}" srcId="{32B9D044-FA15-9945-BDD3-3AD66CD8928D}" destId="{6B2817CA-39AD-B747-A82A-8D597B937778}" srcOrd="0" destOrd="0" parTransId="{6D06F955-82B4-D341-B2D0-9AA5007680F8}" sibTransId="{BF01F7B2-D7F1-9649-A244-F796813F3E09}"/>
    <dgm:cxn modelId="{9A05D6E0-C299-524C-8D4D-9ACAB337A0AF}" type="presOf" srcId="{6B2817CA-39AD-B747-A82A-8D597B937778}" destId="{EF930EA0-0290-3B4C-86D9-06D2534D214B}" srcOrd="0" destOrd="0" presId="urn:microsoft.com/office/officeart/2009/3/layout/PieProcess"/>
    <dgm:cxn modelId="{C245B5BC-87D8-8249-ABEE-F892B78911E8}" srcId="{C286BA84-5BED-4749-90ED-60A879A89EF2}" destId="{32B9D044-FA15-9945-BDD3-3AD66CD8928D}" srcOrd="0" destOrd="0" parTransId="{6EF246B4-3527-8D4B-9504-D8AAD5C86301}" sibTransId="{7A92E19A-9B61-B941-85E7-BA943BB4FE13}"/>
    <dgm:cxn modelId="{016247B9-3479-6E4A-A9B9-ECD0FF4BB039}" type="presOf" srcId="{C286BA84-5BED-4749-90ED-60A879A89EF2}" destId="{39EE7E18-1383-2A47-A24C-433185826215}" srcOrd="0" destOrd="0" presId="urn:microsoft.com/office/officeart/2009/3/layout/PieProcess"/>
    <dgm:cxn modelId="{164D7AD1-367B-224B-AFA5-950CC9CA41D2}" type="presOf" srcId="{32B9D044-FA15-9945-BDD3-3AD66CD8928D}" destId="{643C87CC-3D1F-834F-B018-4230F57FB465}" srcOrd="0" destOrd="0" presId="urn:microsoft.com/office/officeart/2009/3/layout/PieProcess"/>
    <dgm:cxn modelId="{E064429D-3A2E-A84E-B17D-D289E281D6EB}" type="presParOf" srcId="{39EE7E18-1383-2A47-A24C-433185826215}" destId="{ECBAD2AF-D35C-764F-AD8D-F30ACEC828E2}" srcOrd="0" destOrd="0" presId="urn:microsoft.com/office/officeart/2009/3/layout/PieProcess"/>
    <dgm:cxn modelId="{B8017580-D84A-054C-BA5C-69F050688143}" type="presParOf" srcId="{ECBAD2AF-D35C-764F-AD8D-F30ACEC828E2}" destId="{0B13ECC1-E6B8-1841-911C-EBFCDB43844C}" srcOrd="0" destOrd="0" presId="urn:microsoft.com/office/officeart/2009/3/layout/PieProcess"/>
    <dgm:cxn modelId="{B15FC0FD-DECC-A54C-A320-224DB286467D}" type="presParOf" srcId="{ECBAD2AF-D35C-764F-AD8D-F30ACEC828E2}" destId="{702CFA0C-CC8A-3046-94B3-7BA1B3B22BFD}" srcOrd="1" destOrd="0" presId="urn:microsoft.com/office/officeart/2009/3/layout/PieProcess"/>
    <dgm:cxn modelId="{8C6152B2-DA92-4F4B-92A6-023AF1B5D042}" type="presParOf" srcId="{ECBAD2AF-D35C-764F-AD8D-F30ACEC828E2}" destId="{643C87CC-3D1F-834F-B018-4230F57FB465}" srcOrd="2" destOrd="0" presId="urn:microsoft.com/office/officeart/2009/3/layout/PieProcess"/>
    <dgm:cxn modelId="{4BA96F61-08F1-6147-880E-C6FE3DD3DBE3}" type="presParOf" srcId="{39EE7E18-1383-2A47-A24C-433185826215}" destId="{ED5A904C-6BA3-3E4D-B3D4-D7BB8C8A3D59}" srcOrd="1" destOrd="0" presId="urn:microsoft.com/office/officeart/2009/3/layout/PieProcess"/>
    <dgm:cxn modelId="{760E801A-38B6-7246-B66F-A32D3B223C20}" type="presParOf" srcId="{39EE7E18-1383-2A47-A24C-433185826215}" destId="{809271D1-077C-4841-9DF1-666D4E22E12C}" srcOrd="2" destOrd="0" presId="urn:microsoft.com/office/officeart/2009/3/layout/PieProcess"/>
    <dgm:cxn modelId="{33A71D58-539C-5B4F-8954-1FFD35595940}" type="presParOf" srcId="{809271D1-077C-4841-9DF1-666D4E22E12C}" destId="{EF930EA0-0290-3B4C-86D9-06D2534D214B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39743-3384-49B2-9CD5-28175CCA03AC}">
      <dsp:nvSpPr>
        <dsp:cNvPr id="0" name=""/>
        <dsp:cNvSpPr/>
      </dsp:nvSpPr>
      <dsp:spPr>
        <a:xfrm>
          <a:off x="-4642878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501FC-7B81-4835-99B6-5C0F8EAFF32C}">
      <dsp:nvSpPr>
        <dsp:cNvPr id="0" name=""/>
        <dsp:cNvSpPr/>
      </dsp:nvSpPr>
      <dsp:spPr>
        <a:xfrm>
          <a:off x="419352" y="406400"/>
          <a:ext cx="6723083" cy="8128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b="1" kern="1200" dirty="0" smtClean="0"/>
            <a:t>Quiénes somos</a:t>
          </a:r>
          <a:endParaRPr lang="es-ES" sz="4200" b="1" kern="1200" dirty="0"/>
        </a:p>
      </dsp:txBody>
      <dsp:txXfrm>
        <a:off x="419352" y="406400"/>
        <a:ext cx="6723083" cy="812800"/>
      </dsp:txXfrm>
    </dsp:sp>
    <dsp:sp modelId="{9B6A9DC2-B7F3-45BD-A77B-4B90062E1C21}">
      <dsp:nvSpPr>
        <dsp:cNvPr id="0" name=""/>
        <dsp:cNvSpPr/>
      </dsp:nvSpPr>
      <dsp:spPr>
        <a:xfrm>
          <a:off x="8437" y="304800"/>
          <a:ext cx="1016000" cy="1016000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A76DD-BBC5-4FC1-8F97-34EB5884B0B3}">
      <dsp:nvSpPr>
        <dsp:cNvPr id="0" name=""/>
        <dsp:cNvSpPr/>
      </dsp:nvSpPr>
      <dsp:spPr>
        <a:xfrm>
          <a:off x="915619" y="1588544"/>
          <a:ext cx="6233460" cy="812800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6680" rIns="106680" bIns="10668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b="1" kern="1200" dirty="0" smtClean="0"/>
            <a:t>Qué hacemos</a:t>
          </a:r>
          <a:endParaRPr lang="es-ES" sz="4200" b="1" kern="1200" dirty="0"/>
        </a:p>
      </dsp:txBody>
      <dsp:txXfrm>
        <a:off x="915619" y="1588544"/>
        <a:ext cx="6233460" cy="812800"/>
      </dsp:txXfrm>
    </dsp:sp>
    <dsp:sp modelId="{D06AC01E-7367-44AD-BA87-8431E2A72278}">
      <dsp:nvSpPr>
        <dsp:cNvPr id="0" name=""/>
        <dsp:cNvSpPr/>
      </dsp:nvSpPr>
      <dsp:spPr>
        <a:xfrm>
          <a:off x="303890" y="1523999"/>
          <a:ext cx="1016000" cy="1016000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67777-E746-46EE-9FD6-FFAD83E62F14}">
      <dsp:nvSpPr>
        <dsp:cNvPr id="0" name=""/>
        <dsp:cNvSpPr/>
      </dsp:nvSpPr>
      <dsp:spPr>
        <a:xfrm>
          <a:off x="436980" y="2575669"/>
          <a:ext cx="6698665" cy="1382109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/>
            <a:t>Modelo educativo: </a:t>
          </a:r>
          <a:br>
            <a:rPr lang="es-ES" sz="2800" b="1" kern="1200" dirty="0" smtClean="0"/>
          </a:br>
          <a:r>
            <a:rPr lang="es-ES" sz="2800" b="1" kern="1200" dirty="0" smtClean="0"/>
            <a:t>Experiencia Proyectos Integrados</a:t>
          </a:r>
          <a:endParaRPr lang="es-ES" sz="2800" b="1" kern="1200" dirty="0"/>
        </a:p>
      </dsp:txBody>
      <dsp:txXfrm>
        <a:off x="436980" y="2575669"/>
        <a:ext cx="6698665" cy="1382109"/>
      </dsp:txXfrm>
    </dsp:sp>
    <dsp:sp modelId="{3723B22A-85E7-4513-B77F-699E5D1D96C1}">
      <dsp:nvSpPr>
        <dsp:cNvPr id="0" name=""/>
        <dsp:cNvSpPr/>
      </dsp:nvSpPr>
      <dsp:spPr>
        <a:xfrm>
          <a:off x="8437" y="2743200"/>
          <a:ext cx="1016000" cy="1016000"/>
        </a:xfrm>
        <a:prstGeom prst="ellipse">
          <a:avLst/>
        </a:prstGeom>
        <a:solidFill>
          <a:srgbClr val="7030A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39743-3384-49B2-9CD5-28175CCA03AC}">
      <dsp:nvSpPr>
        <dsp:cNvPr id="0" name=""/>
        <dsp:cNvSpPr/>
      </dsp:nvSpPr>
      <dsp:spPr>
        <a:xfrm>
          <a:off x="-4223995" y="-704408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501FC-7B81-4835-99B6-5C0F8EAFF32C}">
      <dsp:nvSpPr>
        <dsp:cNvPr id="0" name=""/>
        <dsp:cNvSpPr/>
      </dsp:nvSpPr>
      <dsp:spPr>
        <a:xfrm>
          <a:off x="1213561" y="1576322"/>
          <a:ext cx="6406438" cy="91135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0" tIns="91440" rIns="91440" bIns="9144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b="1" kern="1200" dirty="0" smtClean="0"/>
            <a:t>La</a:t>
          </a:r>
          <a:r>
            <a:rPr lang="es-ES" sz="3600" kern="1200" dirty="0" smtClean="0"/>
            <a:t> </a:t>
          </a:r>
          <a:r>
            <a:rPr lang="es-ES" sz="3600" b="1" kern="1200" dirty="0" smtClean="0"/>
            <a:t>Organización</a:t>
          </a:r>
          <a:endParaRPr lang="es-ES" sz="3600" b="1" kern="1200" dirty="0"/>
        </a:p>
      </dsp:txBody>
      <dsp:txXfrm>
        <a:off x="1213561" y="1576322"/>
        <a:ext cx="6406438" cy="911355"/>
      </dsp:txXfrm>
    </dsp:sp>
    <dsp:sp modelId="{9B6A9DC2-B7F3-45BD-A77B-4B90062E1C21}">
      <dsp:nvSpPr>
        <dsp:cNvPr id="0" name=""/>
        <dsp:cNvSpPr/>
      </dsp:nvSpPr>
      <dsp:spPr>
        <a:xfrm>
          <a:off x="0" y="818438"/>
          <a:ext cx="2427122" cy="2427122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39743-3384-49B2-9CD5-28175CCA03AC}">
      <dsp:nvSpPr>
        <dsp:cNvPr id="0" name=""/>
        <dsp:cNvSpPr/>
      </dsp:nvSpPr>
      <dsp:spPr>
        <a:xfrm>
          <a:off x="-4223995" y="-704408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501FC-7B81-4835-99B6-5C0F8EAFF32C}">
      <dsp:nvSpPr>
        <dsp:cNvPr id="0" name=""/>
        <dsp:cNvSpPr/>
      </dsp:nvSpPr>
      <dsp:spPr>
        <a:xfrm>
          <a:off x="1213561" y="1576322"/>
          <a:ext cx="6406438" cy="91135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0" tIns="137160" rIns="137160" bIns="137160" numCol="1" spcCol="1270" anchor="ctr" anchorCtr="0">
          <a:noAutofit/>
        </a:bodyPr>
        <a:lstStyle/>
        <a:p>
          <a:pPr lvl="0" algn="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5400" b="1" kern="1200" dirty="0" smtClean="0"/>
            <a:t>Las Personas</a:t>
          </a:r>
          <a:endParaRPr lang="es-ES" sz="5400" b="1" kern="1200" dirty="0"/>
        </a:p>
      </dsp:txBody>
      <dsp:txXfrm>
        <a:off x="1213561" y="1576322"/>
        <a:ext cx="6406438" cy="911355"/>
      </dsp:txXfrm>
    </dsp:sp>
    <dsp:sp modelId="{9B6A9DC2-B7F3-45BD-A77B-4B90062E1C21}">
      <dsp:nvSpPr>
        <dsp:cNvPr id="0" name=""/>
        <dsp:cNvSpPr/>
      </dsp:nvSpPr>
      <dsp:spPr>
        <a:xfrm>
          <a:off x="0" y="818438"/>
          <a:ext cx="2427122" cy="2427122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2D3E1-0D67-9F4A-8397-A103361334A1}" type="datetimeFigureOut">
              <a:rPr lang="es-ES_tradnl" smtClean="0"/>
              <a:pPr/>
              <a:t>18/11/2015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E2FFC-0270-7A45-A226-1E3ECB19697A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21725702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8212F-624A-F340-B1F6-2C3B129A9427}" type="datetimeFigureOut">
              <a:rPr lang="es-ES_tradnl" smtClean="0"/>
              <a:pPr/>
              <a:t>18/11/2015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0EAB5-8BC1-4C4D-8B8F-0DACA509AC4E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28349624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2 Marcador de notas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/>
            <a:endParaRPr lang="ca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nera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057400"/>
            <a:ext cx="9143999" cy="4250531"/>
          </a:xfrm>
          <a:prstGeom prst="rect">
            <a:avLst/>
          </a:prstGeom>
        </p:spPr>
      </p:pic>
      <p:pic>
        <p:nvPicPr>
          <p:cNvPr id="5" name="Imagen 4" descr="fondoTopInici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04800"/>
            <a:ext cx="9143999" cy="1937742"/>
          </a:xfrm>
          <a:prstGeom prst="rect">
            <a:avLst/>
          </a:prstGeom>
        </p:spPr>
      </p:pic>
      <p:sp>
        <p:nvSpPr>
          <p:cNvPr id="23" name="Marcador de texto 22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438400"/>
            <a:ext cx="8382000" cy="838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/>
          <a:lstStyle>
            <a:lvl1pPr algn="ctr">
              <a:buNone/>
              <a:defRPr sz="4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11" hasCustomPrompt="1"/>
          </p:nvPr>
        </p:nvSpPr>
        <p:spPr>
          <a:xfrm>
            <a:off x="990600" y="3124200"/>
            <a:ext cx="7162800" cy="838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/>
          <a:lstStyle>
            <a:lvl1pPr algn="ctr">
              <a:buNone/>
              <a:defRPr sz="32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</a:t>
            </a:r>
            <a:endParaRPr lang="es-ES_tradnl" dirty="0"/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33400"/>
            <a:ext cx="7162800" cy="381000"/>
          </a:xfrm>
          <a:prstGeom prst="rect">
            <a:avLst/>
          </a:prstGeom>
        </p:spPr>
        <p:txBody>
          <a:bodyPr vert="horz"/>
          <a:lstStyle>
            <a:lvl1pPr algn="l">
              <a:buNone/>
              <a:defRPr sz="16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Curso. Nombre de la titulación.</a:t>
            </a:r>
            <a:endParaRPr lang="es-ES_tradnl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762000"/>
            <a:ext cx="7162800" cy="685800"/>
          </a:xfrm>
          <a:prstGeom prst="rect">
            <a:avLst/>
          </a:prstGeom>
        </p:spPr>
        <p:txBody>
          <a:bodyPr vert="horz"/>
          <a:lstStyle>
            <a:lvl1pPr algn="l">
              <a:buNone/>
              <a:defRPr sz="3200" b="1" u="none" spc="-150" baseline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s-ES_tradnl" dirty="0" smtClean="0"/>
              <a:t>Nombre de la asignatura</a:t>
            </a:r>
            <a:endParaRPr lang="es-ES_tradnl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371600"/>
            <a:ext cx="7162800" cy="394296"/>
          </a:xfrm>
          <a:prstGeom prst="rect">
            <a:avLst/>
          </a:prstGeom>
        </p:spPr>
        <p:txBody>
          <a:bodyPr vert="horz"/>
          <a:lstStyle>
            <a:lvl1pPr algn="l">
              <a:buNone/>
              <a:defRPr sz="14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Nombre del profesor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/>
          <a:lstStyle>
            <a:lvl1pPr>
              <a:buClr>
                <a:schemeClr val="accent1"/>
              </a:buClr>
              <a:buSzPct val="125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buFont typeface="Wingdings" pitchFamily="2" charset="2"/>
              <a:buChar char="§"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 baseline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3º Turismo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-24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lang="es-ES_tradnl" sz="1100" b="0" dirty="0" smtClean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IABDT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Vicky Gómez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 spc="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Tema 1: Introducción a las BD Turísticas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14414" y="893004"/>
            <a:ext cx="7777186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1214414" y="427038"/>
            <a:ext cx="7772400" cy="465966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s-ES_tradnl" sz="28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smtClean="0"/>
              <a:t>Título de la diapositiva</a:t>
            </a:r>
            <a:br>
              <a:rPr lang="es-ES_tradnl" dirty="0" smtClean="0"/>
            </a:br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lang="es-ES_tradnl" sz="24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smtClean="0"/>
              <a:t>Titulo de la diapositiva</a:t>
            </a:r>
            <a:br>
              <a:rPr lang="es-ES_tradnl" dirty="0" smtClean="0"/>
            </a:b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lang="es-ES_tradnl" sz="11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rgbClr val="DCE6F2"/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152400" y="1571612"/>
            <a:ext cx="8839200" cy="4524388"/>
          </a:xfrm>
          <a:prstGeom prst="rect">
            <a:avLst/>
          </a:prstGeom>
        </p:spPr>
        <p:txBody>
          <a:bodyPr vert="horz"/>
          <a:lstStyle>
            <a:lvl1pPr marL="0">
              <a:buNone/>
              <a:defRPr sz="1800" baseline="0"/>
            </a:lvl1pPr>
          </a:lstStyle>
          <a:p>
            <a:pPr lvl="0"/>
            <a:r>
              <a:rPr lang="es-ES_tradnl" dirty="0" smtClean="0"/>
              <a:t>Campo de texto</a:t>
            </a:r>
          </a:p>
          <a:p>
            <a:pPr lvl="0"/>
            <a:r>
              <a:rPr lang="es-ES_tradnl" dirty="0" err="1" smtClean="0"/>
              <a:t>Loremipsum</a:t>
            </a:r>
            <a:r>
              <a:rPr lang="es-ES_tradnl" dirty="0" smtClean="0"/>
              <a:t> dolor </a:t>
            </a:r>
            <a:r>
              <a:rPr lang="es-ES_tradnl" dirty="0" err="1" smtClean="0"/>
              <a:t>sitamet</a:t>
            </a:r>
            <a:r>
              <a:rPr lang="es-ES_tradnl" dirty="0" smtClean="0"/>
              <a:t>, </a:t>
            </a:r>
            <a:r>
              <a:rPr lang="es-ES_tradnl" dirty="0" err="1" smtClean="0"/>
              <a:t>consectetueradipiscingelit</a:t>
            </a:r>
            <a:r>
              <a:rPr lang="es-ES_tradnl" dirty="0" smtClean="0"/>
              <a:t>. In </a:t>
            </a:r>
            <a:r>
              <a:rPr lang="es-ES_tradnl" dirty="0" err="1" smtClean="0"/>
              <a:t>eueratsollicitudinenimpulvinartincidunt</a:t>
            </a:r>
            <a:r>
              <a:rPr lang="es-ES_tradnl" dirty="0" smtClean="0"/>
              <a:t>. Cras </a:t>
            </a:r>
            <a:r>
              <a:rPr lang="es-ES_tradnl" dirty="0" err="1" smtClean="0"/>
              <a:t>posuere</a:t>
            </a:r>
            <a:r>
              <a:rPr lang="es-ES_tradnl" dirty="0" smtClean="0"/>
              <a:t>. </a:t>
            </a:r>
            <a:r>
              <a:rPr lang="es-ES_tradnl" dirty="0" err="1" smtClean="0"/>
              <a:t>Aliquamtempor</a:t>
            </a:r>
            <a:r>
              <a:rPr lang="es-ES_tradnl" dirty="0" smtClean="0"/>
              <a:t>, </a:t>
            </a:r>
            <a:r>
              <a:rPr lang="es-ES_tradnl" dirty="0" err="1" smtClean="0"/>
              <a:t>dui</a:t>
            </a:r>
            <a:r>
              <a:rPr lang="es-ES_tradnl" dirty="0" smtClean="0"/>
              <a:t> a </a:t>
            </a:r>
            <a:r>
              <a:rPr lang="es-ES_tradnl" dirty="0" err="1" smtClean="0"/>
              <a:t>tristiquealiquet</a:t>
            </a:r>
            <a:r>
              <a:rPr lang="es-ES_tradnl" dirty="0" smtClean="0"/>
              <a:t>, </a:t>
            </a:r>
            <a:r>
              <a:rPr lang="es-ES_tradnl" dirty="0" err="1" smtClean="0"/>
              <a:t>dui</a:t>
            </a:r>
            <a:r>
              <a:rPr lang="es-ES_tradnl" dirty="0" smtClean="0"/>
              <a:t> libero </a:t>
            </a:r>
            <a:r>
              <a:rPr lang="es-ES_tradnl" dirty="0" err="1" smtClean="0"/>
              <a:t>porttitor</a:t>
            </a:r>
            <a:r>
              <a:rPr lang="es-ES_tradnl" dirty="0" smtClean="0"/>
              <a:t> magna, </a:t>
            </a:r>
            <a:r>
              <a:rPr lang="es-ES_tradnl" dirty="0" err="1" smtClean="0"/>
              <a:t>velmollis</a:t>
            </a:r>
            <a:r>
              <a:rPr lang="es-ES_tradnl" dirty="0" smtClean="0"/>
              <a:t> leo </a:t>
            </a:r>
            <a:r>
              <a:rPr lang="es-ES_tradnl" dirty="0" err="1" smtClean="0"/>
              <a:t>elitutnibh</a:t>
            </a:r>
            <a:r>
              <a:rPr lang="es-ES_tradnl" dirty="0" smtClean="0"/>
              <a:t>. </a:t>
            </a:r>
            <a:r>
              <a:rPr lang="es-ES_tradnl" dirty="0" err="1" smtClean="0"/>
              <a:t>Vivamusvelipsumut</a:t>
            </a:r>
            <a:r>
              <a:rPr lang="es-ES_tradnl" dirty="0" smtClean="0"/>
              <a:t> ante </a:t>
            </a:r>
            <a:r>
              <a:rPr lang="es-ES_tradnl" dirty="0" err="1" smtClean="0"/>
              <a:t>auctortristique</a:t>
            </a:r>
            <a:r>
              <a:rPr lang="es-ES_tradnl" dirty="0" smtClean="0"/>
              <a:t>. </a:t>
            </a:r>
            <a:r>
              <a:rPr lang="es-ES_tradnl" dirty="0" err="1" smtClean="0"/>
              <a:t>Duisacfelis</a:t>
            </a:r>
            <a:r>
              <a:rPr lang="es-ES_tradnl" dirty="0" smtClean="0"/>
              <a:t> et </a:t>
            </a:r>
            <a:r>
              <a:rPr lang="es-ES_tradnl" dirty="0" err="1" smtClean="0"/>
              <a:t>elitpulvinarblandit</a:t>
            </a:r>
            <a:r>
              <a:rPr lang="es-ES_tradnl" dirty="0" smtClean="0"/>
              <a:t>. </a:t>
            </a:r>
            <a:r>
              <a:rPr lang="es-ES_tradnl" dirty="0" err="1" smtClean="0"/>
              <a:t>Aliquammalesuadaligula</a:t>
            </a:r>
            <a:r>
              <a:rPr lang="es-ES_tradnl" dirty="0" smtClean="0"/>
              <a:t> non </a:t>
            </a:r>
            <a:r>
              <a:rPr lang="es-ES_tradnl" dirty="0" err="1" smtClean="0"/>
              <a:t>sapien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s-ES_tradnl" dirty="0" smtClean="0"/>
              <a:t>Titulo de la diapositiva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sz="1100" b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rgbClr val="DCE6F2"/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5867400" y="1600200"/>
            <a:ext cx="2971800" cy="4495800"/>
          </a:xfrm>
          <a:prstGeom prst="rect">
            <a:avLst/>
          </a:prstGeom>
        </p:spPr>
        <p:txBody>
          <a:bodyPr vert="horz" wrap="square" anchor="t"/>
          <a:lstStyle>
            <a:lvl1pPr marL="0" indent="0" algn="l">
              <a:buFont typeface="Arial" pitchFamily="34" charset="0"/>
              <a:buNone/>
              <a:defRPr sz="16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s-ES_tradnl" dirty="0" smtClean="0"/>
              <a:t>Texto complementario a la imagen</a:t>
            </a:r>
            <a:endParaRPr lang="es-ES_tradnl" dirty="0"/>
          </a:p>
        </p:txBody>
      </p:sp>
      <p:sp>
        <p:nvSpPr>
          <p:cNvPr id="16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04800" y="1600200"/>
            <a:ext cx="5257800" cy="4495800"/>
          </a:xfrm>
          <a:prstGeom prst="rect">
            <a:avLst/>
          </a:prstGeom>
        </p:spPr>
        <p:txBody>
          <a:bodyPr vert="horz"/>
          <a:lstStyle>
            <a:lvl1pPr marL="0" indent="0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>
              <a:buFont typeface="Arial"/>
              <a:buNone/>
              <a:defRPr sz="1800">
                <a:solidFill>
                  <a:schemeClr val="tx1"/>
                </a:solidFill>
              </a:defRPr>
            </a:lvl2pPr>
            <a:lvl3pPr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en un icono para insertar el elemento deseado o inserte texto</a:t>
            </a:r>
            <a:endParaRPr lang="es-ES_tradnl" dirty="0"/>
          </a:p>
        </p:txBody>
      </p:sp>
      <p:sp>
        <p:nvSpPr>
          <p:cNvPr id="13" name="Marcador de texto 16"/>
          <p:cNvSpPr>
            <a:spLocks noGrp="1"/>
          </p:cNvSpPr>
          <p:nvPr>
            <p:ph type="body" sz="quarter" idx="17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rgbClr val="262626"/>
                </a:solidFill>
              </a:defRPr>
            </a:lvl1pPr>
          </a:lstStyle>
          <a:p>
            <a:r>
              <a:rPr lang="es-ES_tradnl" dirty="0" smtClean="0"/>
              <a:t>Titulo de la diapositiva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sz="1100" b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0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rgbClr val="DCE6F2"/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5867400" y="1600200"/>
            <a:ext cx="2971800" cy="4495800"/>
          </a:xfrm>
          <a:prstGeom prst="rect">
            <a:avLst/>
          </a:prstGeom>
        </p:spPr>
        <p:txBody>
          <a:bodyPr vert="horz" wrap="square" anchor="t"/>
          <a:lstStyle>
            <a:lvl1pPr marL="0" indent="0" algn="l">
              <a:buNone/>
              <a:defRPr sz="16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s-ES_tradnl" dirty="0" smtClean="0"/>
              <a:t>Texto complementario a la imagen</a:t>
            </a:r>
            <a:endParaRPr lang="es-ES_tradnl" dirty="0"/>
          </a:p>
        </p:txBody>
      </p:sp>
      <p:sp>
        <p:nvSpPr>
          <p:cNvPr id="16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04800" y="1600200"/>
            <a:ext cx="5257800" cy="4495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2700000">
              <a:srgbClr val="000000">
                <a:alpha val="43000"/>
              </a:srgbClr>
            </a:outerShdw>
          </a:effectLst>
        </p:spPr>
        <p:txBody>
          <a:bodyPr vert="horz"/>
          <a:lstStyle>
            <a:lvl1pPr marL="0" indent="0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>
              <a:buFont typeface="Arial"/>
              <a:buNone/>
              <a:defRPr sz="1800">
                <a:solidFill>
                  <a:schemeClr val="tx1"/>
                </a:solidFill>
              </a:defRPr>
            </a:lvl2pPr>
            <a:lvl3pPr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en un icono para insertar el elemento deseado o inserte texto</a:t>
            </a:r>
            <a:endParaRPr lang="es-ES_tradnl" dirty="0"/>
          </a:p>
        </p:txBody>
      </p:sp>
      <p:sp>
        <p:nvSpPr>
          <p:cNvPr id="13" name="Marcador de texto 1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s-ES_tradnl" dirty="0" smtClean="0"/>
              <a:t>Titulo de la diapositiva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sz="1100" b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rgbClr val="DCE6F2"/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181600"/>
            <a:ext cx="8534400" cy="990600"/>
          </a:xfrm>
          <a:prstGeom prst="rect">
            <a:avLst/>
          </a:prstGeom>
        </p:spPr>
        <p:txBody>
          <a:bodyPr vert="horz" wrap="square" anchor="t"/>
          <a:lstStyle>
            <a:lvl1pPr marL="0" indent="0" algn="l">
              <a:buNone/>
              <a:defRPr sz="1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s-ES_tradnl" dirty="0" smtClean="0"/>
              <a:t>Texto complementario.</a:t>
            </a:r>
            <a:endParaRPr lang="es-ES_tradnl" dirty="0"/>
          </a:p>
        </p:txBody>
      </p:sp>
      <p:sp>
        <p:nvSpPr>
          <p:cNvPr id="16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04800" y="1500174"/>
            <a:ext cx="8534400" cy="3605226"/>
          </a:xfrm>
          <a:prstGeom prst="rect">
            <a:avLst/>
          </a:prstGeom>
          <a:noFill/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/>
          <a:lstStyle>
            <a:lvl1pPr marL="0" indent="0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>
              <a:buFont typeface="Arial"/>
              <a:buNone/>
              <a:defRPr sz="1800">
                <a:solidFill>
                  <a:schemeClr val="tx1"/>
                </a:solidFill>
              </a:defRPr>
            </a:lvl2pPr>
            <a:lvl3pPr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en un icono para insertar el elemento deseado o inserte texto.</a:t>
            </a:r>
            <a:endParaRPr lang="es-ES_tradnl" dirty="0"/>
          </a:p>
        </p:txBody>
      </p:sp>
      <p:sp>
        <p:nvSpPr>
          <p:cNvPr id="13" name="Marcador de texto 1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s-ES_tradnl" dirty="0" smtClean="0"/>
              <a:t>Titulo de la diapositiva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sz="1100" b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rgbClr val="DCE6F2"/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181600"/>
            <a:ext cx="8534400" cy="990600"/>
          </a:xfrm>
          <a:prstGeom prst="rect">
            <a:avLst/>
          </a:prstGeom>
        </p:spPr>
        <p:txBody>
          <a:bodyPr vert="horz" wrap="square" anchor="t"/>
          <a:lstStyle>
            <a:lvl1pPr marL="0" indent="0" algn="l">
              <a:buNone/>
              <a:defRPr sz="1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s-ES_tradnl" dirty="0" smtClean="0"/>
              <a:t>Texto complementario.</a:t>
            </a:r>
            <a:endParaRPr lang="es-ES_tradnl" dirty="0"/>
          </a:p>
        </p:txBody>
      </p:sp>
      <p:sp>
        <p:nvSpPr>
          <p:cNvPr id="16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04800" y="1500174"/>
            <a:ext cx="8534400" cy="36052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r="2700000">
              <a:srgbClr val="000000">
                <a:alpha val="43000"/>
              </a:srgbClr>
            </a:outerShdw>
          </a:effectLst>
        </p:spPr>
        <p:txBody>
          <a:bodyPr vert="horz"/>
          <a:lstStyle>
            <a:lvl1pPr marL="0" indent="0"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>
              <a:buFont typeface="Arial"/>
              <a:buNone/>
              <a:defRPr sz="1800">
                <a:solidFill>
                  <a:schemeClr val="tx1"/>
                </a:solidFill>
              </a:defRPr>
            </a:lvl2pPr>
            <a:lvl3pPr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en un icono para insertar el elemento deseado o inserte texto.</a:t>
            </a:r>
            <a:endParaRPr lang="es-ES_tradnl" dirty="0"/>
          </a:p>
        </p:txBody>
      </p:sp>
      <p:sp>
        <p:nvSpPr>
          <p:cNvPr id="13" name="Marcador de texto 1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19200" y="427038"/>
            <a:ext cx="7772400" cy="868362"/>
          </a:xfrm>
          <a:prstGeom prst="rect">
            <a:avLst/>
          </a:prstGeom>
        </p:spPr>
        <p:txBody>
          <a:bodyPr vert="horz"/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s-ES_tradnl" dirty="0" smtClean="0"/>
              <a:t>Titulo de la diapositiva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143000" cy="334962"/>
          </a:xfrm>
          <a:prstGeom prst="rect">
            <a:avLst/>
          </a:prstGeom>
        </p:spPr>
        <p:txBody>
          <a:bodyPr vert="horz"/>
          <a:lstStyle>
            <a:lvl1pPr>
              <a:buNone/>
              <a:defRPr sz="12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curso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0"/>
            <a:ext cx="45720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>
              <a:buNone/>
              <a:defRPr sz="1100" b="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Nombre asignatura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0"/>
            <a:ext cx="3276600" cy="334962"/>
          </a:xfrm>
          <a:prstGeom prst="rect">
            <a:avLst/>
          </a:prstGeom>
          <a:effectLst>
            <a:outerShdw blurRad="50800" dist="38100" dir="2700000">
              <a:srgbClr val="000000">
                <a:alpha val="88000"/>
              </a:srgbClr>
            </a:outerShdw>
          </a:effectLst>
        </p:spPr>
        <p:txBody>
          <a:bodyPr vert="horz"/>
          <a:lstStyle>
            <a:lvl1pPr algn="r">
              <a:buNone/>
              <a:defRPr sz="1100" b="0">
                <a:solidFill>
                  <a:schemeClr val="bg1"/>
                </a:solidFill>
                <a:effectLst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 smtClean="0"/>
              <a:t>Profesor</a:t>
            </a:r>
            <a:endParaRPr lang="es-ES_tradnl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04800"/>
            <a:ext cx="1295400" cy="10668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66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_tradnl" dirty="0" err="1" smtClean="0"/>
              <a:t>Nº</a:t>
            </a:r>
            <a:endParaRPr lang="es-ES_tradnl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2400" y="6400800"/>
            <a:ext cx="7315200" cy="381000"/>
          </a:xfrm>
          <a:prstGeom prst="rect">
            <a:avLst/>
          </a:prstGeom>
          <a:effectLst>
            <a:outerShdw blurRad="50800" dist="50800" dir="2700000">
              <a:srgbClr val="000000">
                <a:alpha val="60000"/>
              </a:srgbClr>
            </a:outerShdw>
          </a:effectLst>
        </p:spPr>
        <p:txBody>
          <a:bodyPr vert="horz"/>
          <a:lstStyle>
            <a:lvl1pPr>
              <a:buFont typeface="Arial"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es-ES_tradnl" dirty="0" smtClean="0"/>
              <a:t>Titulo de la presentación</a:t>
            </a:r>
            <a:endParaRPr lang="es-ES_tradnl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0" y="6477000"/>
            <a:ext cx="152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Marcador de texto 16"/>
          <p:cNvSpPr>
            <a:spLocks noGrp="1"/>
          </p:cNvSpPr>
          <p:nvPr>
            <p:ph type="body" sz="quarter" idx="16" hasCustomPrompt="1"/>
          </p:nvPr>
        </p:nvSpPr>
        <p:spPr>
          <a:xfrm>
            <a:off x="1219200" y="893004"/>
            <a:ext cx="7772400" cy="438168"/>
          </a:xfrm>
          <a:prstGeom prst="rect">
            <a:avLst/>
          </a:prstGeom>
        </p:spPr>
        <p:txBody>
          <a:bodyPr vert="horz"/>
          <a:lstStyle>
            <a:lvl1pPr indent="0" algn="l">
              <a:buNone/>
              <a:defRPr sz="1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_tradnl" dirty="0" smtClean="0"/>
              <a:t>Subtítulo de diapositiva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49F6C-BEE5-45F0-9547-83AF96060EA1}" type="datetime1">
              <a:rPr lang="es-ES" smtClean="0"/>
              <a:pPr>
                <a:defRPr/>
              </a:pPr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C2B4A-D91D-4F86-AD07-DEF8079E908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2462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ndo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04800"/>
            <a:ext cx="9144000" cy="580429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-4763"/>
            <a:ext cx="9144000" cy="3095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pic>
        <p:nvPicPr>
          <p:cNvPr id="3" name="Imagen 7" descr="pie_universitaria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0" y="6331173"/>
            <a:ext cx="9144000" cy="52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NUEVOLOGO-Uni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3834" y="6307045"/>
            <a:ext cx="1500166" cy="450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1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es/url?sa=i&amp;source=images&amp;cd=&amp;cad=rja&amp;docid=2askWrx9Fr9WMM&amp;tbnid=DLBZOmNV5SLS_M:&amp;ved=0CAgQjRwwAA&amp;url=http://ucam-plastica11-12p-3bt9.blogspot.com/2012_05_01_archive.html&amp;ei=2atGUqn8CcqJ7AaXnICADw&amp;psig=AFQjCNEAfT9znckS7pEPku7L1gP793ELww&amp;ust=138044962525564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diagramData" Target="../diagrams/data8.xml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diagramData" Target="../diagrams/data9.xml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microsoft.com/office/2007/relationships/diagramDrawing" Target="../diagrams/drawing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microsoft.com/office/2007/relationships/diagramDrawing" Target="../diagrams/drawing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microsoft.com/office/2007/relationships/diagramDrawing" Target="../diagrams/drawing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diagramColors" Target="../diagrams/colors13.xml"/><Relationship Id="rId10" Type="http://schemas.microsoft.com/office/2007/relationships/diagramDrawing" Target="../diagrams/drawing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psoriano\UCEV\PROCESO%20DE%20GESTI%25C3%2593N%20UNI%202.docx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hyperlink" Target="file:///\\localhost\Users\psoriano\Nova%20Formacio%20Professional\Formacio%20Dual\Difusio%20Alumnat\La%20FP%20Dual_%20Alumnat%20DAW_DAM_ASIR.ppt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microsoft.com/office/2007/relationships/diagramDrawing" Target="../diagrams/drawing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psoriano@florida-uni.es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quarter" idx="12"/>
          </p:nvPr>
        </p:nvSpPr>
        <p:spPr>
          <a:xfrm>
            <a:off x="399700" y="395926"/>
            <a:ext cx="7162800" cy="381000"/>
          </a:xfrm>
        </p:spPr>
        <p:txBody>
          <a:bodyPr/>
          <a:lstStyle/>
          <a:p>
            <a:r>
              <a:rPr lang="ca-ES" sz="2400" spc="-1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Florida Universitària</a:t>
            </a:r>
            <a:r>
              <a:rPr lang="ca-ES" sz="2400" dirty="0" smtClean="0">
                <a:solidFill>
                  <a:schemeClr val="accent1"/>
                </a:solidFill>
              </a:rPr>
              <a:t>.</a:t>
            </a:r>
            <a:endParaRPr lang="ca-ES" sz="2400" dirty="0">
              <a:solidFill>
                <a:schemeClr val="accent1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381000" y="776926"/>
            <a:ext cx="7162800" cy="6858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ca-ES" smtClean="0">
                <a:solidFill>
                  <a:schemeClr val="accent1"/>
                </a:solidFill>
              </a:rPr>
              <a:t>Ensenyament- Aprenentage</a:t>
            </a:r>
            <a:endParaRPr lang="ca-ES">
              <a:solidFill>
                <a:schemeClr val="accent1"/>
              </a:solidFill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179512" y="6484404"/>
            <a:ext cx="3528392" cy="256964"/>
          </a:xfrm>
        </p:spPr>
        <p:txBody>
          <a:bodyPr/>
          <a:lstStyle/>
          <a:p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>
              <a:solidFill>
                <a:schemeClr val="tx2"/>
              </a:solidFill>
            </a:endParaRPr>
          </a:p>
          <a:p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0"/>
          </p:nvPr>
        </p:nvSpPr>
        <p:spPr>
          <a:xfrm>
            <a:off x="381000" y="2204864"/>
            <a:ext cx="8382000" cy="630560"/>
          </a:xfrm>
        </p:spPr>
        <p:txBody>
          <a:bodyPr/>
          <a:lstStyle/>
          <a:p>
            <a:r>
              <a:rPr lang="ca-ES" sz="3600" dirty="0" smtClean="0"/>
              <a:t>La FP Dual</a:t>
            </a:r>
          </a:p>
        </p:txBody>
      </p:sp>
      <p:sp>
        <p:nvSpPr>
          <p:cNvPr id="8" name="9 CuadroTexto"/>
          <p:cNvSpPr txBox="1"/>
          <p:nvPr/>
        </p:nvSpPr>
        <p:spPr>
          <a:xfrm>
            <a:off x="1763688" y="2852936"/>
            <a:ext cx="613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FF0000"/>
                </a:solidFill>
              </a:rPr>
              <a:t>L</a:t>
            </a:r>
            <a:r>
              <a:rPr lang="es-ES" sz="4000" b="1" dirty="0" smtClean="0"/>
              <a:t>E</a:t>
            </a:r>
            <a:r>
              <a:rPr lang="es-ES" sz="4000" b="1" dirty="0" smtClean="0">
                <a:solidFill>
                  <a:srgbClr val="E46C0A"/>
                </a:solidFill>
              </a:rPr>
              <a:t>A</a:t>
            </a:r>
            <a:r>
              <a:rPr lang="es-ES" sz="4000" b="1" dirty="0" smtClean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s-ES" sz="4000" b="1" dirty="0" smtClean="0">
                <a:solidFill>
                  <a:schemeClr val="accent3"/>
                </a:solidFill>
              </a:rPr>
              <a:t>N</a:t>
            </a:r>
            <a:r>
              <a:rPr lang="es-ES" sz="4000" b="1" dirty="0" smtClean="0">
                <a:solidFill>
                  <a:schemeClr val="accent2"/>
                </a:solidFill>
              </a:rPr>
              <a:t>I</a:t>
            </a:r>
            <a:r>
              <a:rPr lang="es-ES" sz="4000" b="1" dirty="0" smtClean="0">
                <a:solidFill>
                  <a:schemeClr val="accent6"/>
                </a:solidFill>
              </a:rPr>
              <a:t>N</a:t>
            </a:r>
            <a:r>
              <a:rPr lang="es-ES" sz="4000" b="1" dirty="0" smtClean="0"/>
              <a:t>G </a:t>
            </a:r>
            <a:r>
              <a:rPr lang="es-ES" sz="4000" b="1" dirty="0" smtClean="0">
                <a:solidFill>
                  <a:schemeClr val="accent6"/>
                </a:solidFill>
              </a:rPr>
              <a:t>B</a:t>
            </a:r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s-ES" sz="4000" b="1" dirty="0" smtClean="0"/>
              <a:t> </a:t>
            </a:r>
            <a:r>
              <a:rPr lang="es-ES" sz="4000" b="1" dirty="0" smtClean="0">
                <a:solidFill>
                  <a:srgbClr val="0000FF"/>
                </a:solidFill>
              </a:rPr>
              <a:t>D</a:t>
            </a:r>
            <a:r>
              <a:rPr lang="es-ES" sz="4000" b="1" dirty="0" smtClean="0">
                <a:solidFill>
                  <a:schemeClr val="accent6"/>
                </a:solidFill>
              </a:rPr>
              <a:t>O</a:t>
            </a:r>
            <a:r>
              <a:rPr lang="es-ES" sz="4000" b="1" dirty="0" smtClean="0">
                <a:solidFill>
                  <a:schemeClr val="accent3"/>
                </a:solidFill>
              </a:rPr>
              <a:t>I</a:t>
            </a:r>
            <a:r>
              <a:rPr lang="es-ES" sz="4000" b="1" dirty="0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s-ES" sz="4000" b="1" dirty="0" smtClean="0">
                <a:solidFill>
                  <a:schemeClr val="tx2"/>
                </a:solidFill>
              </a:rPr>
              <a:t>G</a:t>
            </a:r>
            <a:endParaRPr lang="es-ES" sz="4000" b="1" dirty="0">
              <a:solidFill>
                <a:schemeClr val="tx2"/>
              </a:solidFill>
            </a:endParaRPr>
          </a:p>
        </p:txBody>
      </p:sp>
      <p:pic>
        <p:nvPicPr>
          <p:cNvPr id="9" name="Picture 2" descr="http://4.bp.blogspot.com/-_TbCWXQjRfo/T8aE6R2iEFI/AAAAAAAAANc/RXhO1mR8UUs/s1600/bebe+pintand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9472" y="3626663"/>
            <a:ext cx="4072280" cy="26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/>
          </p:cNvSpPr>
          <p:nvPr/>
        </p:nvSpPr>
        <p:spPr bwMode="auto">
          <a:xfrm>
            <a:off x="285750" y="1486793"/>
            <a:ext cx="8983266" cy="5232797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25400">
            <a:solidFill>
              <a:srgbClr val="FFFFFF"/>
            </a:solidFill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2736949" y="669727"/>
            <a:ext cx="3330773" cy="455414"/>
            <a:chOff x="0" y="0"/>
            <a:chExt cx="4737100" cy="647700"/>
          </a:xfrm>
        </p:grpSpPr>
        <p:sp>
          <p:nvSpPr>
            <p:cNvPr id="33831" name="AutoShape 4"/>
            <p:cNvSpPr>
              <a:spLocks/>
            </p:cNvSpPr>
            <p:nvPr/>
          </p:nvSpPr>
          <p:spPr bwMode="auto">
            <a:xfrm>
              <a:off x="0" y="0"/>
              <a:ext cx="4737100" cy="647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27905" defTabSz="641799"/>
              <a:endParaRPr lang="es-ES" sz="800"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5365" name="AutoShape 5"/>
            <p:cNvSpPr>
              <a:spLocks/>
            </p:cNvSpPr>
            <p:nvPr/>
          </p:nvSpPr>
          <p:spPr bwMode="auto">
            <a:xfrm>
              <a:off x="95250" y="95250"/>
              <a:ext cx="454660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1pPr>
              <a:lvl2pPr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2pPr>
              <a:lvl3pPr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3pPr>
              <a:lvl4pPr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4pPr>
              <a:lvl5pPr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5pPr>
              <a:lvl6pPr marL="13716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6pPr>
              <a:lvl7pPr marL="18288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7pPr>
              <a:lvl8pPr marL="22860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8pPr>
              <a:lvl9pPr marL="274320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defRPr>
              </a:lvl9pPr>
            </a:lstStyle>
            <a:p>
              <a:pPr algn="ctr" defTabSz="642717">
                <a:buClr>
                  <a:srgbClr val="006D8F"/>
                </a:buClr>
                <a:defRPr/>
              </a:pPr>
              <a:r>
                <a:rPr lang="es-ES" altLang="es-ES" sz="2100" b="1" dirty="0">
                  <a:solidFill>
                    <a:srgbClr val="006D8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CLIENTES+ENTORNO</a:t>
              </a:r>
              <a:endParaRPr lang="es-ES" altLang="es-ES" dirty="0" smtClean="0"/>
            </a:p>
          </p:txBody>
        </p:sp>
      </p:grpSp>
      <p:sp>
        <p:nvSpPr>
          <p:cNvPr id="33796" name="AutoShape 6"/>
          <p:cNvSpPr>
            <a:spLocks/>
          </p:cNvSpPr>
          <p:nvPr/>
        </p:nvSpPr>
        <p:spPr bwMode="auto">
          <a:xfrm>
            <a:off x="1000125" y="5121176"/>
            <a:ext cx="7849195" cy="294680"/>
          </a:xfrm>
          <a:prstGeom prst="rightArrow">
            <a:avLst>
              <a:gd name="adj1" fmla="val 32000"/>
              <a:gd name="adj2" fmla="val 133428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797" name="AutoShape 7"/>
          <p:cNvSpPr>
            <a:spLocks/>
          </p:cNvSpPr>
          <p:nvPr/>
        </p:nvSpPr>
        <p:spPr bwMode="auto">
          <a:xfrm>
            <a:off x="1000125" y="2790527"/>
            <a:ext cx="7938492" cy="294680"/>
          </a:xfrm>
          <a:prstGeom prst="rightArrow">
            <a:avLst>
              <a:gd name="adj1" fmla="val 32000"/>
              <a:gd name="adj2" fmla="val 133450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798" name="AutoShape 8"/>
          <p:cNvSpPr>
            <a:spLocks/>
          </p:cNvSpPr>
          <p:nvPr/>
        </p:nvSpPr>
        <p:spPr bwMode="auto">
          <a:xfrm>
            <a:off x="1000125" y="3111996"/>
            <a:ext cx="7929563" cy="294680"/>
          </a:xfrm>
          <a:prstGeom prst="rightArrow">
            <a:avLst>
              <a:gd name="adj1" fmla="val 32000"/>
              <a:gd name="adj2" fmla="val 133424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799" name="AutoShape 9"/>
          <p:cNvSpPr>
            <a:spLocks/>
          </p:cNvSpPr>
          <p:nvPr/>
        </p:nvSpPr>
        <p:spPr bwMode="auto">
          <a:xfrm>
            <a:off x="1000125" y="3478113"/>
            <a:ext cx="7911703" cy="294680"/>
          </a:xfrm>
          <a:prstGeom prst="rightArrow">
            <a:avLst>
              <a:gd name="adj1" fmla="val 32000"/>
              <a:gd name="adj2" fmla="val 133372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0" name="AutoShape 10"/>
          <p:cNvSpPr>
            <a:spLocks/>
          </p:cNvSpPr>
          <p:nvPr/>
        </p:nvSpPr>
        <p:spPr bwMode="auto">
          <a:xfrm>
            <a:off x="1000125" y="3817441"/>
            <a:ext cx="7920633" cy="294680"/>
          </a:xfrm>
          <a:prstGeom prst="rightArrow">
            <a:avLst>
              <a:gd name="adj1" fmla="val 32000"/>
              <a:gd name="adj2" fmla="val 133398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1" name="AutoShape 11"/>
          <p:cNvSpPr>
            <a:spLocks/>
          </p:cNvSpPr>
          <p:nvPr/>
        </p:nvSpPr>
        <p:spPr bwMode="auto">
          <a:xfrm>
            <a:off x="1000125" y="4174629"/>
            <a:ext cx="7911703" cy="294680"/>
          </a:xfrm>
          <a:prstGeom prst="rightArrow">
            <a:avLst>
              <a:gd name="adj1" fmla="val 32000"/>
              <a:gd name="adj2" fmla="val 133372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2" name="AutoShape 12"/>
          <p:cNvSpPr>
            <a:spLocks/>
          </p:cNvSpPr>
          <p:nvPr/>
        </p:nvSpPr>
        <p:spPr bwMode="auto">
          <a:xfrm>
            <a:off x="1000125" y="4469308"/>
            <a:ext cx="7911703" cy="294680"/>
          </a:xfrm>
          <a:prstGeom prst="rightArrow">
            <a:avLst>
              <a:gd name="adj1" fmla="val 32000"/>
              <a:gd name="adj2" fmla="val 133372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3" name="AutoShape 13"/>
          <p:cNvSpPr>
            <a:spLocks/>
          </p:cNvSpPr>
          <p:nvPr/>
        </p:nvSpPr>
        <p:spPr bwMode="auto">
          <a:xfrm>
            <a:off x="919758" y="4817566"/>
            <a:ext cx="7938492" cy="294680"/>
          </a:xfrm>
          <a:prstGeom prst="rightArrow">
            <a:avLst>
              <a:gd name="adj1" fmla="val 32000"/>
              <a:gd name="adj2" fmla="val 133450"/>
            </a:avLst>
          </a:prstGeom>
          <a:solidFill>
            <a:srgbClr val="004D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4" name="AutoShape 14"/>
          <p:cNvSpPr>
            <a:spLocks/>
          </p:cNvSpPr>
          <p:nvPr/>
        </p:nvSpPr>
        <p:spPr bwMode="auto">
          <a:xfrm rot="5400000" flipH="1">
            <a:off x="3643312" y="2335113"/>
            <a:ext cx="3955852" cy="2027039"/>
          </a:xfrm>
          <a:prstGeom prst="rightArrow">
            <a:avLst>
              <a:gd name="adj1" fmla="val 65722"/>
              <a:gd name="adj2" fmla="val 13218"/>
            </a:avLst>
          </a:prstGeom>
          <a:solidFill>
            <a:srgbClr val="006D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05" name="AutoShape 15"/>
          <p:cNvSpPr>
            <a:spLocks/>
          </p:cNvSpPr>
          <p:nvPr/>
        </p:nvSpPr>
        <p:spPr bwMode="auto">
          <a:xfrm>
            <a:off x="3625453" y="5710535"/>
            <a:ext cx="2296046" cy="383977"/>
          </a:xfrm>
          <a:custGeom>
            <a:avLst/>
            <a:gdLst>
              <a:gd name="T0" fmla="*/ 246838238 w 21600"/>
              <a:gd name="T1" fmla="*/ 6903387 h 21600"/>
              <a:gd name="T2" fmla="*/ 246838238 w 21600"/>
              <a:gd name="T3" fmla="*/ 6903387 h 21600"/>
              <a:gd name="T4" fmla="*/ 246838238 w 21600"/>
              <a:gd name="T5" fmla="*/ 6903387 h 21600"/>
              <a:gd name="T6" fmla="*/ 246838238 w 21600"/>
              <a:gd name="T7" fmla="*/ 69033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2500">
                <a:solidFill>
                  <a:srgbClr val="FFFFFF"/>
                </a:solidFill>
              </a:rPr>
              <a:t>EQUIPO LIDER</a:t>
            </a:r>
            <a:endParaRPr lang="es-ES" sz="800"/>
          </a:p>
        </p:txBody>
      </p:sp>
      <p:sp>
        <p:nvSpPr>
          <p:cNvPr id="33806" name="AutoShape 16"/>
          <p:cNvSpPr>
            <a:spLocks/>
          </p:cNvSpPr>
          <p:nvPr/>
        </p:nvSpPr>
        <p:spPr bwMode="auto">
          <a:xfrm>
            <a:off x="5054203" y="1777008"/>
            <a:ext cx="1205508" cy="580430"/>
          </a:xfrm>
          <a:custGeom>
            <a:avLst/>
            <a:gdLst>
              <a:gd name="T0" fmla="*/ 68044219 w 21600"/>
              <a:gd name="T1" fmla="*/ 15774311 h 21600"/>
              <a:gd name="T2" fmla="*/ 68044219 w 21600"/>
              <a:gd name="T3" fmla="*/ 15774311 h 21600"/>
              <a:gd name="T4" fmla="*/ 68044219 w 21600"/>
              <a:gd name="T5" fmla="*/ 15774311 h 21600"/>
              <a:gd name="T6" fmla="*/ 68044219 w 21600"/>
              <a:gd name="T7" fmla="*/ 1577431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1700" b="1">
                <a:solidFill>
                  <a:srgbClr val="FFFFFF"/>
                </a:solidFill>
              </a:rPr>
              <a:t>16/18-25 </a:t>
            </a:r>
            <a:r>
              <a:rPr lang="es-ES" sz="1100" b="1">
                <a:solidFill>
                  <a:srgbClr val="FFFFFF"/>
                </a:solidFill>
              </a:rPr>
              <a:t>FORMACIÓN SUPERIOR</a:t>
            </a:r>
            <a:endParaRPr lang="es-ES" sz="800"/>
          </a:p>
        </p:txBody>
      </p:sp>
      <p:sp>
        <p:nvSpPr>
          <p:cNvPr id="33807" name="AutoShape 17"/>
          <p:cNvSpPr>
            <a:spLocks/>
          </p:cNvSpPr>
          <p:nvPr/>
        </p:nvSpPr>
        <p:spPr bwMode="auto">
          <a:xfrm>
            <a:off x="7018734" y="1879699"/>
            <a:ext cx="1285875" cy="250031"/>
          </a:xfrm>
          <a:custGeom>
            <a:avLst/>
            <a:gdLst>
              <a:gd name="T0" fmla="*/ 77419200 w 21600"/>
              <a:gd name="T1" fmla="*/ 2927115 h 21600"/>
              <a:gd name="T2" fmla="*/ 77419200 w 21600"/>
              <a:gd name="T3" fmla="*/ 2927115 h 21600"/>
              <a:gd name="T4" fmla="*/ 77419200 w 21600"/>
              <a:gd name="T5" fmla="*/ 2927115 h 21600"/>
              <a:gd name="T6" fmla="*/ 77419200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800" b="1">
                <a:solidFill>
                  <a:srgbClr val="FFFFFF"/>
                </a:solidFill>
              </a:rPr>
              <a:t>UNIDAD </a:t>
            </a:r>
          </a:p>
          <a:p>
            <a:pPr algn="ctr" defTabSz="641799">
              <a:buClr>
                <a:srgbClr val="FFFFFF"/>
              </a:buClr>
            </a:pPr>
            <a:r>
              <a:rPr lang="es-ES" sz="800" b="1">
                <a:solidFill>
                  <a:srgbClr val="FFFFFF"/>
                </a:solidFill>
              </a:rPr>
              <a:t>TURISMO</a:t>
            </a:r>
            <a:endParaRPr lang="es-ES" sz="800"/>
          </a:p>
        </p:txBody>
      </p:sp>
      <p:sp>
        <p:nvSpPr>
          <p:cNvPr id="33808" name="AutoShape 18"/>
          <p:cNvSpPr>
            <a:spLocks/>
          </p:cNvSpPr>
          <p:nvPr/>
        </p:nvSpPr>
        <p:spPr bwMode="auto">
          <a:xfrm>
            <a:off x="8179594" y="1870770"/>
            <a:ext cx="1080492" cy="250031"/>
          </a:xfrm>
          <a:custGeom>
            <a:avLst/>
            <a:gdLst>
              <a:gd name="T0" fmla="*/ 54663122 w 21600"/>
              <a:gd name="T1" fmla="*/ 2927115 h 21600"/>
              <a:gd name="T2" fmla="*/ 54663122 w 21600"/>
              <a:gd name="T3" fmla="*/ 2927115 h 21600"/>
              <a:gd name="T4" fmla="*/ 54663122 w 21600"/>
              <a:gd name="T5" fmla="*/ 2927115 h 21600"/>
              <a:gd name="T6" fmla="*/ 54663122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800" b="1">
                <a:solidFill>
                  <a:srgbClr val="FFFFFF"/>
                </a:solidFill>
              </a:rPr>
              <a:t>UNIDAD </a:t>
            </a:r>
          </a:p>
          <a:p>
            <a:pPr algn="ctr" defTabSz="641799">
              <a:buClr>
                <a:srgbClr val="FFFFFF"/>
              </a:buClr>
            </a:pPr>
            <a:r>
              <a:rPr lang="es-ES" sz="800" b="1">
                <a:solidFill>
                  <a:srgbClr val="FFFFFF"/>
                </a:solidFill>
              </a:rPr>
              <a:t>TICS</a:t>
            </a:r>
            <a:endParaRPr lang="es-ES" sz="800"/>
          </a:p>
        </p:txBody>
      </p:sp>
      <p:graphicFrame>
        <p:nvGraphicFramePr>
          <p:cNvPr id="15379" name="Group 19"/>
          <p:cNvGraphicFramePr>
            <a:graphicFrameLocks noGrp="1"/>
          </p:cNvGraphicFramePr>
          <p:nvPr/>
        </p:nvGraphicFramePr>
        <p:xfrm>
          <a:off x="53578" y="2781598"/>
          <a:ext cx="1169789" cy="2625328"/>
        </p:xfrm>
        <a:graphic>
          <a:graphicData uri="http://schemas.openxmlformats.org/drawingml/2006/table">
            <a:tbl>
              <a:tblPr/>
              <a:tblGrid>
                <a:gridCol w="1169789"/>
              </a:tblGrid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DIRECCIÓN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2400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INNOVACIÓN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22B3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CLAVE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2AA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SOPORTE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7A28"/>
                    </a:solidFill>
                  </a:tcPr>
                </a:tc>
              </a:tr>
            </a:tbl>
          </a:graphicData>
        </a:graphic>
      </p:graphicFrame>
      <p:sp>
        <p:nvSpPr>
          <p:cNvPr id="33821" name="AutoShape 37"/>
          <p:cNvSpPr>
            <a:spLocks/>
          </p:cNvSpPr>
          <p:nvPr/>
        </p:nvSpPr>
        <p:spPr bwMode="auto">
          <a:xfrm>
            <a:off x="80367" y="2317254"/>
            <a:ext cx="1419820" cy="250031"/>
          </a:xfrm>
          <a:custGeom>
            <a:avLst/>
            <a:gdLst>
              <a:gd name="T0" fmla="*/ 94388252 w 21600"/>
              <a:gd name="T1" fmla="*/ 2927115 h 21600"/>
              <a:gd name="T2" fmla="*/ 94388252 w 21600"/>
              <a:gd name="T3" fmla="*/ 2927115 h 21600"/>
              <a:gd name="T4" fmla="*/ 94388252 w 21600"/>
              <a:gd name="T5" fmla="*/ 2927115 h 21600"/>
              <a:gd name="T6" fmla="*/ 94388252 w 21600"/>
              <a:gd name="T7" fmla="*/ 29271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004D65"/>
              </a:buClr>
            </a:pPr>
            <a:r>
              <a:rPr lang="es-ES" sz="800" b="1">
                <a:solidFill>
                  <a:srgbClr val="004D65"/>
                </a:solidFill>
              </a:rPr>
              <a:t>MACROPROCESOS CORPORATIVOS</a:t>
            </a:r>
            <a:endParaRPr lang="es-ES" sz="800"/>
          </a:p>
        </p:txBody>
      </p:sp>
      <p:sp>
        <p:nvSpPr>
          <p:cNvPr id="33822" name="AutoShape 38"/>
          <p:cNvSpPr>
            <a:spLocks/>
          </p:cNvSpPr>
          <p:nvPr/>
        </p:nvSpPr>
        <p:spPr bwMode="auto">
          <a:xfrm rot="5400000" flipH="1">
            <a:off x="5643562" y="2361902"/>
            <a:ext cx="3955852" cy="2027039"/>
          </a:xfrm>
          <a:prstGeom prst="rightArrow">
            <a:avLst>
              <a:gd name="adj1" fmla="val 65722"/>
              <a:gd name="adj2" fmla="val 13218"/>
            </a:avLst>
          </a:prstGeom>
          <a:solidFill>
            <a:srgbClr val="D29D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23" name="AutoShape 39"/>
          <p:cNvSpPr>
            <a:spLocks/>
          </p:cNvSpPr>
          <p:nvPr/>
        </p:nvSpPr>
        <p:spPr bwMode="auto">
          <a:xfrm>
            <a:off x="7018734" y="1781473"/>
            <a:ext cx="1285875" cy="714375"/>
          </a:xfrm>
          <a:custGeom>
            <a:avLst/>
            <a:gdLst>
              <a:gd name="T0" fmla="*/ 77419200 w 21600"/>
              <a:gd name="T1" fmla="*/ 23894815 h 21600"/>
              <a:gd name="T2" fmla="*/ 77419200 w 21600"/>
              <a:gd name="T3" fmla="*/ 23894815 h 21600"/>
              <a:gd name="T4" fmla="*/ 77419200 w 21600"/>
              <a:gd name="T5" fmla="*/ 23894815 h 21600"/>
              <a:gd name="T6" fmla="*/ 77419200 w 21600"/>
              <a:gd name="T7" fmla="*/ 2389481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1700" b="1">
                <a:solidFill>
                  <a:srgbClr val="FFFFFF"/>
                </a:solidFill>
              </a:rPr>
              <a:t>25-100: </a:t>
            </a:r>
            <a:r>
              <a:rPr lang="es-ES" sz="1000" b="1">
                <a:solidFill>
                  <a:srgbClr val="FFFFFF"/>
                </a:solidFill>
              </a:rPr>
              <a:t>FORMACIÓN PARA EL RECICLAJE Y LA ESPECIALIZACIÓN</a:t>
            </a:r>
            <a:endParaRPr lang="es-ES" sz="800"/>
          </a:p>
        </p:txBody>
      </p:sp>
      <p:sp>
        <p:nvSpPr>
          <p:cNvPr id="33824" name="AutoShape 40"/>
          <p:cNvSpPr>
            <a:spLocks/>
          </p:cNvSpPr>
          <p:nvPr/>
        </p:nvSpPr>
        <p:spPr bwMode="auto">
          <a:xfrm rot="5400000" flipH="1">
            <a:off x="1714500" y="2335113"/>
            <a:ext cx="3955852" cy="2027039"/>
          </a:xfrm>
          <a:prstGeom prst="rightArrow">
            <a:avLst>
              <a:gd name="adj1" fmla="val 65722"/>
              <a:gd name="adj2" fmla="val 13218"/>
            </a:avLst>
          </a:prstGeom>
          <a:solidFill>
            <a:srgbClr val="45B88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25" name="AutoShape 41"/>
          <p:cNvSpPr>
            <a:spLocks/>
          </p:cNvSpPr>
          <p:nvPr/>
        </p:nvSpPr>
        <p:spPr bwMode="auto">
          <a:xfrm rot="5400000" flipH="1">
            <a:off x="-44649" y="2486918"/>
            <a:ext cx="3955852" cy="1687711"/>
          </a:xfrm>
          <a:prstGeom prst="rightArrow">
            <a:avLst>
              <a:gd name="adj1" fmla="val 65722"/>
              <a:gd name="adj2" fmla="val 15876"/>
            </a:avLst>
          </a:prstGeom>
          <a:solidFill>
            <a:srgbClr val="409FB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27905" defTabSz="641799"/>
            <a:endParaRPr lang="es-ES" sz="80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3826" name="AutoShape 42"/>
          <p:cNvSpPr>
            <a:spLocks/>
          </p:cNvSpPr>
          <p:nvPr/>
        </p:nvSpPr>
        <p:spPr bwMode="auto">
          <a:xfrm>
            <a:off x="1276945" y="1839516"/>
            <a:ext cx="1285875" cy="258961"/>
          </a:xfrm>
          <a:custGeom>
            <a:avLst/>
            <a:gdLst>
              <a:gd name="T0" fmla="*/ 77419200 w 21600"/>
              <a:gd name="T1" fmla="*/ 3139928 h 21600"/>
              <a:gd name="T2" fmla="*/ 77419200 w 21600"/>
              <a:gd name="T3" fmla="*/ 3139928 h 21600"/>
              <a:gd name="T4" fmla="*/ 77419200 w 21600"/>
              <a:gd name="T5" fmla="*/ 3139928 h 21600"/>
              <a:gd name="T6" fmla="*/ 77419200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1700" b="1">
                <a:solidFill>
                  <a:srgbClr val="FFFFFF"/>
                </a:solidFill>
              </a:rPr>
              <a:t>0-3:</a:t>
            </a:r>
            <a:r>
              <a:rPr lang="es-ES" sz="1100" b="1">
                <a:solidFill>
                  <a:srgbClr val="FFFFFF"/>
                </a:solidFill>
              </a:rPr>
              <a:t> INFANTIL</a:t>
            </a:r>
            <a:endParaRPr lang="es-ES" sz="800"/>
          </a:p>
        </p:txBody>
      </p:sp>
      <p:sp>
        <p:nvSpPr>
          <p:cNvPr id="33827" name="AutoShape 43"/>
          <p:cNvSpPr>
            <a:spLocks/>
          </p:cNvSpPr>
          <p:nvPr/>
        </p:nvSpPr>
        <p:spPr bwMode="auto">
          <a:xfrm>
            <a:off x="2982516" y="1723430"/>
            <a:ext cx="1419820" cy="580430"/>
          </a:xfrm>
          <a:custGeom>
            <a:avLst/>
            <a:gdLst>
              <a:gd name="T0" fmla="*/ 94388252 w 21600"/>
              <a:gd name="T1" fmla="*/ 15774311 h 21600"/>
              <a:gd name="T2" fmla="*/ 94388252 w 21600"/>
              <a:gd name="T3" fmla="*/ 15774311 h 21600"/>
              <a:gd name="T4" fmla="*/ 94388252 w 21600"/>
              <a:gd name="T5" fmla="*/ 15774311 h 21600"/>
              <a:gd name="T6" fmla="*/ 94388252 w 21600"/>
              <a:gd name="T7" fmla="*/ 1577431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641799">
              <a:buClr>
                <a:srgbClr val="FFFFFF"/>
              </a:buClr>
            </a:pPr>
            <a:r>
              <a:rPr lang="es-ES" sz="1700" b="1">
                <a:solidFill>
                  <a:srgbClr val="FFFFFF"/>
                </a:solidFill>
              </a:rPr>
              <a:t>4-18:</a:t>
            </a:r>
          </a:p>
          <a:p>
            <a:pPr algn="ctr" defTabSz="641799">
              <a:buClr>
                <a:srgbClr val="FFFFFF"/>
              </a:buClr>
            </a:pPr>
            <a:r>
              <a:rPr lang="es-ES" sz="1100" b="1">
                <a:solidFill>
                  <a:srgbClr val="FFFFFF"/>
                </a:solidFill>
              </a:rPr>
              <a:t>FORM.</a:t>
            </a:r>
          </a:p>
          <a:p>
            <a:pPr algn="ctr" defTabSz="641799">
              <a:buClr>
                <a:srgbClr val="FFFFFF"/>
              </a:buClr>
            </a:pPr>
            <a:r>
              <a:rPr lang="es-ES" sz="1100" b="1">
                <a:solidFill>
                  <a:srgbClr val="FFFFFF"/>
                </a:solidFill>
              </a:rPr>
              <a:t>OBLIGATORIA</a:t>
            </a:r>
            <a:endParaRPr lang="es-ES" sz="800"/>
          </a:p>
        </p:txBody>
      </p:sp>
      <p:pic>
        <p:nvPicPr>
          <p:cNvPr id="33828" name="Picture 44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5881" y="5563195"/>
            <a:ext cx="233511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829" name="AutoShape 45"/>
          <p:cNvSpPr>
            <a:spLocks/>
          </p:cNvSpPr>
          <p:nvPr/>
        </p:nvSpPr>
        <p:spPr bwMode="auto">
          <a:xfrm>
            <a:off x="4478239" y="6527602"/>
            <a:ext cx="187523" cy="196453"/>
          </a:xfrm>
          <a:custGeom>
            <a:avLst/>
            <a:gdLst>
              <a:gd name="T0" fmla="*/ 1646502 w 21600"/>
              <a:gd name="T1" fmla="*/ 1807045 h 21600"/>
              <a:gd name="T2" fmla="*/ 1646502 w 21600"/>
              <a:gd name="T3" fmla="*/ 1807045 h 21600"/>
              <a:gd name="T4" fmla="*/ 1646502 w 21600"/>
              <a:gd name="T5" fmla="*/ 1807045 h 21600"/>
              <a:gd name="T6" fmla="*/ 1646502 w 21600"/>
              <a:gd name="T7" fmla="*/ 180704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91F90AF7-565D-5549-8D9E-0F85B26B207B}" type="slidenum">
              <a:rPr lang="es-ES" sz="800">
                <a:latin typeface="Gill Sans" charset="0"/>
                <a:cs typeface="Gill Sans" charset="0"/>
                <a:sym typeface="Gill Sans" charset="0"/>
              </a:rPr>
              <a:pPr algn="ctr" defTabSz="410751"/>
              <a:t>10</a:t>
            </a:fld>
            <a:endParaRPr lang="es-ES" sz="800"/>
          </a:p>
        </p:txBody>
      </p:sp>
      <p:sp>
        <p:nvSpPr>
          <p:cNvPr id="30" name="CuadroTexto 2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0744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floridauniversitaria.es/Style%20Library/Images/florida/campus_flori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4" y="5012904"/>
            <a:ext cx="5065365" cy="187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13 Diagrama"/>
          <p:cNvGraphicFramePr/>
          <p:nvPr/>
        </p:nvGraphicFramePr>
        <p:xfrm>
          <a:off x="1524000" y="1397001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6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52E99318-A967-8548-B7D9-89573A00EA01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12</a:t>
            </a:fld>
            <a:endParaRPr lang="es-ES" sz="800"/>
          </a:p>
        </p:txBody>
      </p:sp>
      <p:pic>
        <p:nvPicPr>
          <p:cNvPr id="35843" name="Picture 3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977" y="906363"/>
            <a:ext cx="8367117" cy="566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6" name="AutoShape 4"/>
          <p:cNvSpPr>
            <a:spLocks/>
          </p:cNvSpPr>
          <p:nvPr/>
        </p:nvSpPr>
        <p:spPr bwMode="auto">
          <a:xfrm>
            <a:off x="7358062" y="5679281"/>
            <a:ext cx="1348383" cy="553641"/>
          </a:xfrm>
          <a:custGeom>
            <a:avLst/>
            <a:gdLst>
              <a:gd name="T0" fmla="*/ 958850 w 21600"/>
              <a:gd name="T1" fmla="*/ 393700 h 21600"/>
              <a:gd name="T2" fmla="*/ 958850 w 21600"/>
              <a:gd name="T3" fmla="*/ 393700 h 21600"/>
              <a:gd name="T4" fmla="*/ 958850 w 21600"/>
              <a:gd name="T5" fmla="*/ 393700 h 21600"/>
              <a:gd name="T6" fmla="*/ 958850 w 21600"/>
              <a:gd name="T7" fmla="*/ 3937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6261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tile_paper_medgr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74" t="60599" r="39661" b="10461"/>
          <a:stretch>
            <a:fillRect/>
          </a:stretch>
        </p:blipFill>
        <p:spPr bwMode="auto">
          <a:xfrm>
            <a:off x="1078260" y="1555998"/>
            <a:ext cx="7335738" cy="389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4"/>
                  <a:srcRect l="16774" t="60599" r="39661" b="1046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95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tile_paper_med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70" t="17664" r="2138" b="8423"/>
          <a:stretch>
            <a:fillRect/>
          </a:stretch>
        </p:blipFill>
        <p:spPr bwMode="auto">
          <a:xfrm>
            <a:off x="1227833" y="745629"/>
            <a:ext cx="7748736" cy="573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 l="17970" t="17664" r="2138" b="842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0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470920" y="1397001"/>
          <a:ext cx="840468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6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tile_paper_med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091" y="1097236"/>
            <a:ext cx="2635374" cy="242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38100" dist="26940" dir="54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9537" y="2618631"/>
            <a:ext cx="4640089" cy="384423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curvada hacia la izquierda"/>
          <p:cNvSpPr>
            <a:spLocks noChangeArrowheads="1"/>
          </p:cNvSpPr>
          <p:nvPr/>
        </p:nvSpPr>
        <p:spPr bwMode="auto">
          <a:xfrm rot="-3435687">
            <a:off x="4131097" y="-570383"/>
            <a:ext cx="1659806" cy="3698007"/>
          </a:xfrm>
          <a:prstGeom prst="curvedLeftArrow">
            <a:avLst>
              <a:gd name="adj1" fmla="val 24993"/>
              <a:gd name="adj2" fmla="val 49995"/>
              <a:gd name="adj3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miter lim="0"/>
            <a:headEnd/>
            <a:tailEnd/>
          </a:ln>
          <a:effectLst>
            <a:outerShdw blurRad="38100" dist="26940" dir="5400000" algn="ctr" rotWithShape="0">
              <a:srgbClr val="000000">
                <a:alpha val="50000"/>
              </a:srgbClr>
            </a:outerShdw>
          </a:effectLst>
        </p:spPr>
        <p:txBody>
          <a:bodyPr lIns="35705" tIns="35705" rIns="35705" bIns="35705" anchor="ctr"/>
          <a:lstStyle/>
          <a:p>
            <a:pPr marL="160679" defTabSz="321357">
              <a:defRPr/>
            </a:pPr>
            <a:endParaRPr lang="ca-ES">
              <a:ea typeface="Helvetica" charset="0"/>
            </a:endParaRPr>
          </a:p>
        </p:txBody>
      </p:sp>
      <p:sp>
        <p:nvSpPr>
          <p:cNvPr id="5" name="4 Flecha curvada hacia la izquierda"/>
          <p:cNvSpPr>
            <a:spLocks noChangeArrowheads="1"/>
          </p:cNvSpPr>
          <p:nvPr/>
        </p:nvSpPr>
        <p:spPr bwMode="auto">
          <a:xfrm rot="18164313" flipH="1">
            <a:off x="1192114" y="3168924"/>
            <a:ext cx="1847329" cy="3764979"/>
          </a:xfrm>
          <a:prstGeom prst="curvedLeftArrow">
            <a:avLst>
              <a:gd name="adj1" fmla="val 24995"/>
              <a:gd name="adj2" fmla="val 49999"/>
              <a:gd name="adj3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miter lim="0"/>
            <a:headEnd/>
            <a:tailEnd/>
          </a:ln>
          <a:effectLst>
            <a:outerShdw blurRad="38100" dist="26940" dir="5400000" algn="ctr" rotWithShape="0">
              <a:srgbClr val="000000">
                <a:alpha val="50000"/>
              </a:srgbClr>
            </a:outerShdw>
          </a:effectLst>
        </p:spPr>
        <p:txBody>
          <a:bodyPr lIns="35705" tIns="35705" rIns="35705" bIns="35705" anchor="ctr"/>
          <a:lstStyle/>
          <a:p>
            <a:pPr marL="160679" defTabSz="321357">
              <a:defRPr/>
            </a:pPr>
            <a:endParaRPr lang="ca-ES">
              <a:ea typeface="Helvetica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53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scampillo\Desktop\oferta_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86668"/>
            <a:ext cx="9280178" cy="656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26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11" t="4478" r="2248" b="8035"/>
          <a:stretch>
            <a:fillRect/>
          </a:stretch>
        </p:blipFill>
        <p:spPr bwMode="auto">
          <a:xfrm>
            <a:off x="411882" y="1491258"/>
            <a:ext cx="8527852" cy="497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81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xmlns="" val="1948029253"/>
              </p:ext>
            </p:extLst>
          </p:nvPr>
        </p:nvGraphicFramePr>
        <p:xfrm>
          <a:off x="2623303" y="492688"/>
          <a:ext cx="6264696" cy="5827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corde 5"/>
          <p:cNvSpPr/>
          <p:nvPr/>
        </p:nvSpPr>
        <p:spPr>
          <a:xfrm>
            <a:off x="1043608" y="1207922"/>
            <a:ext cx="1110538" cy="1110538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Circular 7"/>
          <p:cNvSpPr/>
          <p:nvPr/>
        </p:nvSpPr>
        <p:spPr>
          <a:xfrm>
            <a:off x="1154662" y="1318976"/>
            <a:ext cx="888431" cy="888431"/>
          </a:xfrm>
          <a:prstGeom prst="pie">
            <a:avLst>
              <a:gd name="adj1" fmla="val 5400000"/>
              <a:gd name="adj2" fmla="val 1620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Agrupar 9"/>
          <p:cNvGrpSpPr/>
          <p:nvPr/>
        </p:nvGrpSpPr>
        <p:grpSpPr>
          <a:xfrm>
            <a:off x="1043609" y="2429515"/>
            <a:ext cx="666323" cy="3220562"/>
            <a:chOff x="37381" y="1223764"/>
            <a:chExt cx="666323" cy="3220562"/>
          </a:xfrm>
        </p:grpSpPr>
        <p:sp>
          <p:nvSpPr>
            <p:cNvPr id="11" name="Rectángulo 10"/>
            <p:cNvSpPr/>
            <p:nvPr/>
          </p:nvSpPr>
          <p:spPr>
            <a:xfrm rot="16200000">
              <a:off x="-1239738" y="2500883"/>
              <a:ext cx="3220562" cy="6663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ángulo 12"/>
            <p:cNvSpPr/>
            <p:nvPr/>
          </p:nvSpPr>
          <p:spPr>
            <a:xfrm rot="16200000">
              <a:off x="-1239738" y="2500883"/>
              <a:ext cx="3220562" cy="666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ctr" defTabSz="1778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4000" b="1" kern="1200" noProof="0" dirty="0" smtClean="0">
                  <a:solidFill>
                    <a:srgbClr val="960000"/>
                  </a:solidFill>
                </a:rPr>
                <a:t>LA FP DUAL</a:t>
              </a:r>
              <a:endParaRPr lang="es-ES" sz="4000" b="1" kern="1200" noProof="0" dirty="0">
                <a:solidFill>
                  <a:srgbClr val="960000"/>
                </a:solidFill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13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1143000" y="0"/>
            <a:ext cx="4572000" cy="334863"/>
          </a:xfrm>
          <a:effectLst>
            <a:outerShdw blurRad="50800" dist="38100" dir="2700000" rotWithShape="0">
              <a:srgbClr val="000000">
                <a:alpha val="87999"/>
              </a:srgbClr>
            </a:outerShdw>
          </a:effectLst>
        </p:spPr>
        <p:txBody>
          <a:bodyPr lIns="64291" tIns="32146" rIns="64291" bIns="32146"/>
          <a:lstStyle/>
          <a:p>
            <a:pPr defTabSz="410625">
              <a:defRPr/>
            </a:pP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>
          <a:xfrm>
            <a:off x="5867921" y="0"/>
            <a:ext cx="3276079" cy="334863"/>
          </a:xfrm>
          <a:effectLst>
            <a:outerShdw blurRad="50800" dist="38100" dir="2700000" rotWithShape="0">
              <a:srgbClr val="000000">
                <a:alpha val="87999"/>
              </a:srgbClr>
            </a:outerShdw>
          </a:effectLst>
        </p:spPr>
        <p:txBody>
          <a:bodyPr lIns="64291" tIns="32146" rIns="64291" bIns="32146"/>
          <a:lstStyle/>
          <a:p>
            <a:pPr defTabSz="410625">
              <a:defRPr/>
            </a:pPr>
            <a:endParaRPr lang="es-ES" dirty="0">
              <a:ea typeface="+mn-ea"/>
            </a:endParaRPr>
          </a:p>
        </p:txBody>
      </p:sp>
      <p:pic>
        <p:nvPicPr>
          <p:cNvPr id="21509" name="Picture 2" descr="http://www.floridauniversitaria.es/Style%20Library/Images/florida/campus_flori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4" y="5012904"/>
            <a:ext cx="5065365" cy="187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13 Diagrama"/>
          <p:cNvGraphicFramePr/>
          <p:nvPr>
            <p:extLst>
              <p:ext uri="{D42A27DB-BD31-4B8C-83A1-F6EECF244321}">
                <p14:modId xmlns:p14="http://schemas.microsoft.com/office/powerpoint/2010/main" xmlns="" val="3471095784"/>
              </p:ext>
            </p:extLst>
          </p:nvPr>
        </p:nvGraphicFramePr>
        <p:xfrm>
          <a:off x="1534162" y="941902"/>
          <a:ext cx="714908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>
          <a:xfrm>
            <a:off x="1143000" y="0"/>
            <a:ext cx="4572000" cy="334863"/>
          </a:xfrm>
          <a:effectLst>
            <a:outerShdw blurRad="50800" dist="38100" dir="2700000" rotWithShape="0">
              <a:srgbClr val="000000">
                <a:alpha val="87999"/>
              </a:srgbClr>
            </a:outerShdw>
          </a:effectLst>
        </p:spPr>
        <p:txBody>
          <a:bodyPr lIns="64291" tIns="32146" rIns="64291" bIns="32146"/>
          <a:lstStyle/>
          <a:p>
            <a:pPr defTabSz="410625">
              <a:defRPr/>
            </a:pPr>
            <a:endParaRPr lang="ca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765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4" name="Cuadro de texto 2"/>
          <p:cNvSpPr txBox="1">
            <a:spLocks noChangeArrowheads="1"/>
          </p:cNvSpPr>
          <p:nvPr/>
        </p:nvSpPr>
        <p:spPr bwMode="auto">
          <a:xfrm>
            <a:off x="789171" y="1988840"/>
            <a:ext cx="7322151" cy="29501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1" u="none" strike="noStrike" cap="none" normalizeH="0" baseline="0" dirty="0" smtClean="0">
                <a:ln>
                  <a:noFill/>
                </a:ln>
                <a:solidFill>
                  <a:srgbClr val="17375E"/>
                </a:solidFill>
                <a:effectLst/>
                <a:latin typeface="Cambria" pitchFamily="18" charset="0"/>
              </a:rPr>
              <a:t>“los estudiantes de primeras etapas de hoy, estarán comenzando sus carreras profesionales en el 2020, y aún les quedaran al menos 30 años de vida profesional; algunos de ellos se dedicaran a profesiones que no existen actualmente y otros, posiblemente, a profesiones que estarán en vías de desaparición, tenemos que mejorar la capacidad de la educación y de la formación profesional para responder a los cambiantes necesidades del mercado de futuro”</a:t>
            </a:r>
            <a:r>
              <a:rPr kumimoji="0" lang="es-ES" sz="2000" b="0" i="0" u="none" strike="noStrike" cap="none" normalizeH="0" baseline="0" dirty="0" smtClean="0">
                <a:ln>
                  <a:noFill/>
                </a:ln>
                <a:solidFill>
                  <a:srgbClr val="17375E"/>
                </a:solidFill>
                <a:effectLst/>
                <a:latin typeface="Cambria" pitchFamily="18" charset="0"/>
              </a:rPr>
              <a:t>.      </a:t>
            </a: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rgbClr val="17375E"/>
                </a:solidFill>
                <a:effectLst/>
                <a:latin typeface="Cambria" pitchFamily="18" charset="0"/>
              </a:rPr>
              <a:t>Comunicado de Brujas (2010)</a:t>
            </a:r>
            <a:endParaRPr kumimoji="0" lang="es-ES" sz="2000" b="0" i="0" u="none" strike="noStrike" cap="none" normalizeH="0" baseline="0" dirty="0" smtClean="0">
              <a:ln>
                <a:noFill/>
              </a:ln>
              <a:solidFill>
                <a:srgbClr val="17375E"/>
              </a:solidFill>
              <a:effectLst/>
              <a:latin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A. </a:t>
            </a:r>
            <a:r>
              <a:rPr lang="ca-ES" sz="800" b="1" dirty="0" smtClean="0">
                <a:solidFill>
                  <a:srgbClr val="FFFFFF"/>
                </a:solidFill>
              </a:rPr>
              <a:t>Company</a:t>
            </a:r>
            <a:r>
              <a:rPr lang="ca-ES" sz="800" dirty="0" smtClean="0">
                <a:solidFill>
                  <a:srgbClr val="FFFFFF"/>
                </a:solidFill>
              </a:rPr>
              <a:t> / 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Jornada sobre la FPRMACIÖ PROFESSIONAL DUAL</a:t>
            </a:r>
            <a:endParaRPr lang="ca-ES" sz="1000" b="1" dirty="0">
              <a:solidFill>
                <a:srgbClr val="FFFFFF"/>
              </a:solidFill>
            </a:endParaRPr>
          </a:p>
        </p:txBody>
      </p:sp>
      <p:sp>
        <p:nvSpPr>
          <p:cNvPr id="8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futur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05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punto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futuro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xmlns="" val="2943454853"/>
              </p:ext>
            </p:extLst>
          </p:nvPr>
        </p:nvGraphicFramePr>
        <p:xfrm>
          <a:off x="1187624" y="1375022"/>
          <a:ext cx="7776864" cy="5078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53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2771800" y="260648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s-ES" sz="28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punto de partida</a:t>
            </a:r>
          </a:p>
          <a:p>
            <a:pPr algn="r"/>
            <a:r>
              <a:rPr lang="es-ES" sz="28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presente y el futuro laboral</a:t>
            </a:r>
            <a:endParaRPr lang="es-ES" sz="2800" b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  <p:sp>
        <p:nvSpPr>
          <p:cNvPr id="12" name="Acorde 11"/>
          <p:cNvSpPr/>
          <p:nvPr/>
        </p:nvSpPr>
        <p:spPr>
          <a:xfrm>
            <a:off x="557677" y="1091949"/>
            <a:ext cx="1422035" cy="1268338"/>
          </a:xfrm>
          <a:prstGeom prst="chord">
            <a:avLst>
              <a:gd name="adj1" fmla="val 4800000"/>
              <a:gd name="adj2" fmla="val 1680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Circular 13"/>
          <p:cNvSpPr/>
          <p:nvPr/>
        </p:nvSpPr>
        <p:spPr>
          <a:xfrm>
            <a:off x="718561" y="1218783"/>
            <a:ext cx="1105869" cy="101467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Agrupar 14"/>
          <p:cNvGrpSpPr/>
          <p:nvPr/>
        </p:nvGrpSpPr>
        <p:grpSpPr>
          <a:xfrm>
            <a:off x="890421" y="2487122"/>
            <a:ext cx="853221" cy="3678182"/>
            <a:chOff x="364665" y="1397652"/>
            <a:chExt cx="853221" cy="3678182"/>
          </a:xfrm>
        </p:grpSpPr>
        <p:sp>
          <p:nvSpPr>
            <p:cNvPr id="16" name="Rectángulo 15"/>
            <p:cNvSpPr/>
            <p:nvPr/>
          </p:nvSpPr>
          <p:spPr>
            <a:xfrm rot="16200000">
              <a:off x="-1047815" y="2810132"/>
              <a:ext cx="3678182" cy="85322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ángulo 16"/>
            <p:cNvSpPr/>
            <p:nvPr/>
          </p:nvSpPr>
          <p:spPr>
            <a:xfrm rot="16200000">
              <a:off x="-1047815" y="2810132"/>
              <a:ext cx="3678182" cy="8532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ctr" defTabSz="1333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ca-ES" sz="3000" b="1" kern="1200" dirty="0" smtClean="0">
                  <a:solidFill>
                    <a:srgbClr val="960000"/>
                  </a:solidFill>
                </a:rPr>
                <a:t>El </a:t>
              </a:r>
              <a:r>
                <a:rPr lang="ca-ES" sz="3200" b="1" kern="1200" dirty="0" smtClean="0">
                  <a:solidFill>
                    <a:srgbClr val="960000"/>
                  </a:solidFill>
                </a:rPr>
                <a:t>Camino a </a:t>
              </a:r>
              <a:r>
                <a:rPr lang="ca-ES" sz="3000" b="1" kern="1200" dirty="0" smtClean="0">
                  <a:solidFill>
                    <a:srgbClr val="960000"/>
                  </a:solidFill>
                </a:rPr>
                <a:t>la FP reglada :</a:t>
              </a:r>
              <a:endParaRPr lang="ca-ES" sz="3000" b="1" kern="1200" dirty="0">
                <a:solidFill>
                  <a:srgbClr val="960000"/>
                </a:solidFill>
              </a:endParaRPr>
            </a:p>
          </p:txBody>
        </p:sp>
      </p:grpSp>
      <p:pic>
        <p:nvPicPr>
          <p:cNvPr id="2" name="Imagen 1" descr="Captura de pantalla 2014-06-27 a las 13.18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13" t="20805" r="35373" b="23967"/>
          <a:stretch/>
        </p:blipFill>
        <p:spPr>
          <a:xfrm>
            <a:off x="2014886" y="1454767"/>
            <a:ext cx="6013498" cy="4068898"/>
          </a:xfrm>
          <a:prstGeom prst="rect">
            <a:avLst/>
          </a:prstGeom>
        </p:spPr>
      </p:pic>
      <p:pic>
        <p:nvPicPr>
          <p:cNvPr id="3" name="Imagen 2" descr="Captura de pantalla 2014-06-27 a las 13.24.3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69" t="17944" r="30010" b="26168"/>
          <a:stretch/>
        </p:blipFill>
        <p:spPr>
          <a:xfrm>
            <a:off x="1807376" y="1988840"/>
            <a:ext cx="6004984" cy="4119218"/>
          </a:xfrm>
          <a:prstGeom prst="rect">
            <a:avLst/>
          </a:prstGeom>
        </p:spPr>
      </p:pic>
      <p:grpSp>
        <p:nvGrpSpPr>
          <p:cNvPr id="18" name="Agrupar 17"/>
          <p:cNvGrpSpPr/>
          <p:nvPr/>
        </p:nvGrpSpPr>
        <p:grpSpPr>
          <a:xfrm>
            <a:off x="2023400" y="2683477"/>
            <a:ext cx="6149000" cy="3913875"/>
            <a:chOff x="1295400" y="1700808"/>
            <a:chExt cx="6516960" cy="4267944"/>
          </a:xfrm>
        </p:grpSpPr>
        <p:grpSp>
          <p:nvGrpSpPr>
            <p:cNvPr id="19" name="Agrupar 18"/>
            <p:cNvGrpSpPr/>
            <p:nvPr/>
          </p:nvGrpSpPr>
          <p:grpSpPr>
            <a:xfrm>
              <a:off x="1295400" y="1700808"/>
              <a:ext cx="6359594" cy="4267944"/>
              <a:chOff x="1740798" y="2132856"/>
              <a:chExt cx="5183161" cy="3573209"/>
            </a:xfrm>
          </p:grpSpPr>
          <p:pic>
            <p:nvPicPr>
              <p:cNvPr id="21" name="Imagen 20" descr="Captura de pantalla 2014-06-27 a las 13.24.56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129" t="9107" r="21917" b="15606"/>
              <a:stretch/>
            </p:blipFill>
            <p:spPr>
              <a:xfrm>
                <a:off x="1763688" y="2132856"/>
                <a:ext cx="5160271" cy="3573209"/>
              </a:xfrm>
              <a:prstGeom prst="rect">
                <a:avLst/>
              </a:prstGeom>
            </p:spPr>
          </p:pic>
          <p:sp>
            <p:nvSpPr>
              <p:cNvPr id="22" name="CuadroTexto 21"/>
              <p:cNvSpPr txBox="1"/>
              <p:nvPr/>
            </p:nvSpPr>
            <p:spPr>
              <a:xfrm>
                <a:off x="1740798" y="4005064"/>
                <a:ext cx="254739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/>
                  <a:buChar char="•"/>
                </a:pPr>
                <a:r>
                  <a:rPr lang="es-ES_tradnl" sz="1200" dirty="0" smtClean="0">
                    <a:solidFill>
                      <a:srgbClr val="FF0000"/>
                    </a:solidFill>
                  </a:rPr>
                  <a:t>Un 12,5% de los parados son titulados superiores y optan al 49% de las ofertas de empleo.</a:t>
                </a:r>
                <a:endParaRPr lang="es-ES_tradnl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CuadroTexto 19"/>
            <p:cNvSpPr txBox="1"/>
            <p:nvPr/>
          </p:nvSpPr>
          <p:spPr>
            <a:xfrm>
              <a:off x="7092280" y="1700808"/>
              <a:ext cx="72008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3376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punto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futuro</a:t>
            </a:r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a tenor de los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modelos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xmlns="" val="3984408181"/>
              </p:ext>
            </p:extLst>
          </p:nvPr>
        </p:nvGraphicFramePr>
        <p:xfrm>
          <a:off x="1187624" y="1447030"/>
          <a:ext cx="7776864" cy="5078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53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punto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futuro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xmlns="" val="1729987837"/>
              </p:ext>
            </p:extLst>
          </p:nvPr>
        </p:nvGraphicFramePr>
        <p:xfrm>
          <a:off x="646968" y="1406090"/>
          <a:ext cx="7776864" cy="5078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533991"/>
            <a:ext cx="5410274" cy="373233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45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punto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futuro</a:t>
            </a:r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Centro - Empresa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xmlns="" val="2705777906"/>
              </p:ext>
            </p:extLst>
          </p:nvPr>
        </p:nvGraphicFramePr>
        <p:xfrm>
          <a:off x="646968" y="1406090"/>
          <a:ext cx="7776864" cy="5078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n 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59" t="19894" r="21523" b="25632"/>
          <a:stretch/>
        </p:blipFill>
        <p:spPr bwMode="auto">
          <a:xfrm>
            <a:off x="2771800" y="2420888"/>
            <a:ext cx="5832647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276697" y="6094032"/>
            <a:ext cx="6750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1200" i="1" dirty="0"/>
              <a:t>Font: Fundació Ramón Arces .“La FP en España </a:t>
            </a:r>
            <a:r>
              <a:rPr lang="ca-ES" sz="1200" i="1" dirty="0" err="1"/>
              <a:t>ante</a:t>
            </a:r>
            <a:r>
              <a:rPr lang="ca-ES" sz="1200" i="1" dirty="0"/>
              <a:t> la </a:t>
            </a:r>
            <a:r>
              <a:rPr lang="ca-ES" sz="1200" i="1" dirty="0" err="1"/>
              <a:t>estrategía</a:t>
            </a:r>
            <a:r>
              <a:rPr lang="ca-ES" sz="1200" i="1" dirty="0"/>
              <a:t> Europa 2020”</a:t>
            </a:r>
            <a:r>
              <a:rPr lang="es-ES_tradnl" sz="1200" dirty="0"/>
              <a:t>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9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xmlns="" val="1696771662"/>
              </p:ext>
            </p:extLst>
          </p:nvPr>
        </p:nvGraphicFramePr>
        <p:xfrm>
          <a:off x="1236967" y="1556792"/>
          <a:ext cx="7344816" cy="4446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11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 empresa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0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5 Marcador de texto"/>
          <p:cNvSpPr txBox="1">
            <a:spLocks/>
          </p:cNvSpPr>
          <p:nvPr/>
        </p:nvSpPr>
        <p:spPr>
          <a:xfrm>
            <a:off x="179512" y="6484404"/>
            <a:ext cx="3528392" cy="2569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 smtClean="0">
              <a:solidFill>
                <a:schemeClr val="tx2"/>
              </a:solidFill>
            </a:endParaRPr>
          </a:p>
          <a:p>
            <a:pPr fontAlgn="auto">
              <a:spcAft>
                <a:spcPts val="0"/>
              </a:spcAft>
            </a:pPr>
            <a:endParaRPr lang="es-ES" sz="1600" dirty="0">
              <a:solidFill>
                <a:schemeClr val="tx2"/>
              </a:solidFill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xmlns="" val="756446175"/>
              </p:ext>
            </p:extLst>
          </p:nvPr>
        </p:nvGraphicFramePr>
        <p:xfrm>
          <a:off x="1236967" y="1556792"/>
          <a:ext cx="7344816" cy="4446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11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punt de partida</a:t>
            </a:r>
          </a:p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Els Centres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90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ca-ES" sz="2800" b="1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Objectivos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xmlns="" val="1725315974"/>
              </p:ext>
            </p:extLst>
          </p:nvPr>
        </p:nvGraphicFramePr>
        <p:xfrm>
          <a:off x="1524000" y="1397000"/>
          <a:ext cx="7368480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86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002" y="1772816"/>
            <a:ext cx="6233154" cy="4043660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1331640" y="2679358"/>
            <a:ext cx="736128" cy="3845986"/>
            <a:chOff x="4" y="1351967"/>
            <a:chExt cx="736128" cy="3845986"/>
          </a:xfrm>
        </p:grpSpPr>
        <p:sp>
          <p:nvSpPr>
            <p:cNvPr id="32" name="Rectángulo 31"/>
            <p:cNvSpPr/>
            <p:nvPr/>
          </p:nvSpPr>
          <p:spPr>
            <a:xfrm rot="16200000">
              <a:off x="-1410909" y="2762880"/>
              <a:ext cx="3557954" cy="736128"/>
            </a:xfrm>
            <a:prstGeom prst="rect">
              <a:avLst/>
            </a:prstGeom>
            <a:noFill/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ectángulo 32"/>
            <p:cNvSpPr/>
            <p:nvPr/>
          </p:nvSpPr>
          <p:spPr>
            <a:xfrm rot="16200000">
              <a:off x="-1410909" y="3050912"/>
              <a:ext cx="3557954" cy="736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800" b="1" kern="1200" noProof="0" dirty="0" smtClean="0">
                  <a:solidFill>
                    <a:srgbClr val="960000"/>
                  </a:solidFill>
                </a:rPr>
                <a:t>Resultados</a:t>
              </a:r>
              <a:r>
                <a:rPr lang="es-ES_tradnl" sz="1800" b="1" kern="1200" noProof="0" dirty="0" smtClean="0">
                  <a:solidFill>
                    <a:srgbClr val="960000"/>
                  </a:solidFill>
                </a:rPr>
                <a:t>  </a:t>
              </a:r>
              <a:r>
                <a:rPr lang="ca-ES" sz="1800" b="1" kern="1200" dirty="0" smtClean="0">
                  <a:solidFill>
                    <a:srgbClr val="960000"/>
                  </a:solidFill>
                </a:rPr>
                <a:t>  </a:t>
              </a:r>
              <a:endParaRPr lang="ca-ES" sz="1800" b="1" kern="1200" dirty="0">
                <a:solidFill>
                  <a:srgbClr val="960000"/>
                </a:solidFill>
              </a:endParaRPr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1259632" y="1991924"/>
            <a:ext cx="1226880" cy="1226880"/>
            <a:chOff x="3958560" y="2815560"/>
            <a:chExt cx="1226880" cy="1226880"/>
          </a:xfrm>
        </p:grpSpPr>
        <p:sp>
          <p:nvSpPr>
            <p:cNvPr id="35" name="Acorde 34"/>
            <p:cNvSpPr/>
            <p:nvPr/>
          </p:nvSpPr>
          <p:spPr>
            <a:xfrm>
              <a:off x="3958560" y="2815560"/>
              <a:ext cx="1226880" cy="1226880"/>
            </a:xfrm>
            <a:prstGeom prst="chord">
              <a:avLst>
                <a:gd name="adj1" fmla="val 4800000"/>
                <a:gd name="adj2" fmla="val 168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prstMaterial="plastic"/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Circular 35"/>
            <p:cNvSpPr/>
            <p:nvPr/>
          </p:nvSpPr>
          <p:spPr>
            <a:xfrm>
              <a:off x="4081248" y="2938248"/>
              <a:ext cx="981504" cy="981504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F6228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0" name="4 Rectángulo"/>
          <p:cNvSpPr/>
          <p:nvPr/>
        </p:nvSpPr>
        <p:spPr>
          <a:xfrm>
            <a:off x="899592" y="404664"/>
            <a:ext cx="8244408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ca-ES" sz="2800" b="1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Proyecto</a:t>
            </a:r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Educativo</a:t>
            </a:r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de FP DUAL</a:t>
            </a:r>
          </a:p>
          <a:p>
            <a:pPr algn="r"/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133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droppedImage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2283" y="6431608"/>
            <a:ext cx="1464469" cy="35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5" name="AutoShape 2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D838D174-E4EC-7248-A401-0AE3D81C8662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3</a:t>
            </a:fld>
            <a:endParaRPr lang="es-ES" sz="800"/>
          </a:p>
        </p:txBody>
      </p:sp>
      <p:pic>
        <p:nvPicPr>
          <p:cNvPr id="23556" name="Picture 3" descr="dropped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821" y="375047"/>
            <a:ext cx="8672959" cy="572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8" name="AutoShape 4"/>
          <p:cNvSpPr>
            <a:spLocks/>
          </p:cNvSpPr>
          <p:nvPr/>
        </p:nvSpPr>
        <p:spPr bwMode="auto">
          <a:xfrm>
            <a:off x="7509867" y="5679281"/>
            <a:ext cx="1348383" cy="553641"/>
          </a:xfrm>
          <a:custGeom>
            <a:avLst/>
            <a:gdLst>
              <a:gd name="T0" fmla="*/ 958850 w 21600"/>
              <a:gd name="T1" fmla="*/ 393700 h 21600"/>
              <a:gd name="T2" fmla="*/ 958850 w 21600"/>
              <a:gd name="T3" fmla="*/ 393700 h 21600"/>
              <a:gd name="T4" fmla="*/ 958850 w 21600"/>
              <a:gd name="T5" fmla="*/ 393700 h 21600"/>
              <a:gd name="T6" fmla="*/ 958850 w 21600"/>
              <a:gd name="T7" fmla="*/ 3937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9" name="CuadroTexto 8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6607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 circular 6"/>
          <p:cNvSpPr/>
          <p:nvPr/>
        </p:nvSpPr>
        <p:spPr>
          <a:xfrm rot="12876843">
            <a:off x="1687565" y="1366510"/>
            <a:ext cx="5184215" cy="5150321"/>
          </a:xfrm>
          <a:prstGeom prst="circularArrow">
            <a:avLst>
              <a:gd name="adj1" fmla="val 12500"/>
              <a:gd name="adj2" fmla="val 1052810"/>
              <a:gd name="adj3" fmla="val 20457681"/>
              <a:gd name="adj4" fmla="val 579660"/>
              <a:gd name="adj5" fmla="val 1250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ca-ES" sz="2800" b="1" dirty="0" err="1" smtClean="0">
                <a:solidFill>
                  <a:schemeClr val="accent1"/>
                </a:solidFill>
              </a:rPr>
              <a:t>resultados</a:t>
            </a:r>
            <a:r>
              <a:rPr lang="ca-ES" sz="2800" b="1" dirty="0" smtClean="0">
                <a:solidFill>
                  <a:schemeClr val="accent1"/>
                </a:solidFill>
              </a:rPr>
              <a:t>: equipo </a:t>
            </a:r>
            <a:r>
              <a:rPr lang="ca-ES" sz="2800" b="1" dirty="0" err="1" smtClean="0">
                <a:solidFill>
                  <a:schemeClr val="accent1"/>
                </a:solidFill>
              </a:rPr>
              <a:t>y</a:t>
            </a:r>
            <a:r>
              <a:rPr lang="ca-ES" sz="2800" b="1" dirty="0" smtClean="0">
                <a:solidFill>
                  <a:schemeClr val="accent1"/>
                </a:solidFill>
              </a:rPr>
              <a:t> </a:t>
            </a:r>
            <a:r>
              <a:rPr lang="ca-ES" sz="2800" b="1" dirty="0" err="1" smtClean="0">
                <a:solidFill>
                  <a:schemeClr val="accent1"/>
                </a:solidFill>
              </a:rPr>
              <a:t>proceso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xmlns="" val="3072020671"/>
              </p:ext>
            </p:extLst>
          </p:nvPr>
        </p:nvGraphicFramePr>
        <p:xfrm>
          <a:off x="539552" y="3356992"/>
          <a:ext cx="3600400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http://www.rfg84.com/blog/wp-content/uploads/2010/04/redessocial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6173"/>
            <a:ext cx="3021618" cy="1938811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/>
          <a:srcRect r="5416" b="20126"/>
          <a:stretch/>
        </p:blipFill>
        <p:spPr>
          <a:xfrm>
            <a:off x="6012160" y="3537012"/>
            <a:ext cx="2925041" cy="1224136"/>
          </a:xfrm>
          <a:prstGeom prst="rect">
            <a:avLst/>
          </a:prstGeom>
          <a:ln>
            <a:solidFill>
              <a:srgbClr val="984807"/>
            </a:solidFill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3789040"/>
            <a:ext cx="2304256" cy="235917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59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3" grpId="1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5416" b="20126"/>
          <a:stretch/>
        </p:blipFill>
        <p:spPr>
          <a:xfrm>
            <a:off x="251520" y="1609700"/>
            <a:ext cx="8648700" cy="3619500"/>
          </a:xfrm>
          <a:prstGeom prst="rect">
            <a:avLst/>
          </a:prstGeom>
          <a:ln>
            <a:solidFill>
              <a:srgbClr val="984807"/>
            </a:solidFill>
          </a:ln>
        </p:spPr>
      </p:pic>
      <p:sp>
        <p:nvSpPr>
          <p:cNvPr id="3" name="Rectángulo redondeado 2"/>
          <p:cNvSpPr/>
          <p:nvPr/>
        </p:nvSpPr>
        <p:spPr>
          <a:xfrm>
            <a:off x="251520" y="1268760"/>
            <a:ext cx="504056" cy="2952328"/>
          </a:xfrm>
          <a:prstGeom prst="roundRect">
            <a:avLst/>
          </a:prstGeom>
          <a:noFill/>
          <a:ln w="28575" cmpd="sng">
            <a:solidFill>
              <a:srgbClr val="98480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/>
        </p:nvSpPr>
        <p:spPr>
          <a:xfrm rot="5400000">
            <a:off x="3927798" y="-967358"/>
            <a:ext cx="1944216" cy="8000628"/>
          </a:xfrm>
          <a:prstGeom prst="roundRect">
            <a:avLst/>
          </a:prstGeom>
          <a:noFill/>
          <a:ln w="28575" cmpd="sng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redondeado 8"/>
          <p:cNvSpPr/>
          <p:nvPr/>
        </p:nvSpPr>
        <p:spPr>
          <a:xfrm rot="5400000">
            <a:off x="4277313" y="606293"/>
            <a:ext cx="1001542" cy="8244272"/>
          </a:xfrm>
          <a:prstGeom prst="roundRect">
            <a:avLst/>
          </a:prstGeom>
          <a:noFill/>
          <a:ln w="28575" cmpd="sng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/>
          <p:cNvSpPr txBox="1"/>
          <p:nvPr/>
        </p:nvSpPr>
        <p:spPr>
          <a:xfrm>
            <a:off x="1403648" y="5482098"/>
            <a:ext cx="3024336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ca-ES" dirty="0" smtClean="0"/>
              <a:t>	Rols i Funcions</a:t>
            </a:r>
          </a:p>
          <a:p>
            <a:pPr>
              <a:lnSpc>
                <a:spcPct val="50000"/>
              </a:lnSpc>
            </a:pPr>
            <a:endParaRPr lang="ca-ES" dirty="0" smtClean="0"/>
          </a:p>
          <a:p>
            <a:pPr>
              <a:lnSpc>
                <a:spcPct val="50000"/>
              </a:lnSpc>
            </a:pPr>
            <a:r>
              <a:rPr lang="ca-ES" dirty="0" smtClean="0"/>
              <a:t>	Tasques</a:t>
            </a:r>
          </a:p>
          <a:p>
            <a:pPr>
              <a:lnSpc>
                <a:spcPct val="50000"/>
              </a:lnSpc>
            </a:pPr>
            <a:r>
              <a:rPr lang="ca-ES" dirty="0" smtClean="0"/>
              <a:t>	</a:t>
            </a:r>
          </a:p>
          <a:p>
            <a:pPr>
              <a:lnSpc>
                <a:spcPct val="50000"/>
              </a:lnSpc>
            </a:pPr>
            <a:r>
              <a:rPr lang="ca-ES" dirty="0" smtClean="0"/>
              <a:t>	Documentació</a:t>
            </a:r>
          </a:p>
          <a:p>
            <a:pPr>
              <a:lnSpc>
                <a:spcPct val="50000"/>
              </a:lnSpc>
            </a:pPr>
            <a:endParaRPr lang="ca-ES" dirty="0"/>
          </a:p>
        </p:txBody>
      </p:sp>
      <p:cxnSp>
        <p:nvCxnSpPr>
          <p:cNvPr id="10" name="Conector recto 9"/>
          <p:cNvCxnSpPr/>
          <p:nvPr/>
        </p:nvCxnSpPr>
        <p:spPr>
          <a:xfrm flipH="1">
            <a:off x="1475656" y="5589240"/>
            <a:ext cx="360040" cy="0"/>
          </a:xfrm>
          <a:prstGeom prst="line">
            <a:avLst/>
          </a:prstGeom>
          <a:noFill/>
          <a:ln w="28575" cmpd="sng">
            <a:solidFill>
              <a:srgbClr val="98480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Conector recto 10"/>
          <p:cNvCxnSpPr/>
          <p:nvPr/>
        </p:nvCxnSpPr>
        <p:spPr>
          <a:xfrm flipH="1">
            <a:off x="1475656" y="6165304"/>
            <a:ext cx="360040" cy="0"/>
          </a:xfrm>
          <a:prstGeom prst="line">
            <a:avLst/>
          </a:prstGeom>
          <a:noFill/>
          <a:ln w="28575" cmpd="sng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1475656" y="5877272"/>
            <a:ext cx="360040" cy="0"/>
          </a:xfrm>
          <a:prstGeom prst="line">
            <a:avLst/>
          </a:prstGeom>
          <a:noFill/>
          <a:ln w="28575" cmpd="sng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Botón de acción: Documento 12">
            <a:hlinkClick r:id="rId3" action="ppaction://hlinkfile" highlightClick="1"/>
          </p:cNvPr>
          <p:cNvSpPr/>
          <p:nvPr/>
        </p:nvSpPr>
        <p:spPr>
          <a:xfrm>
            <a:off x="3779912" y="5482098"/>
            <a:ext cx="144016" cy="107142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Botón de acción: Documento 14">
            <a:hlinkClick r:id="rId4" action="ppaction://hlinkpres?slideindex=1&amp;slidetitle=Presentación de PowerPoint" highlightClick="1"/>
          </p:cNvPr>
          <p:cNvSpPr/>
          <p:nvPr/>
        </p:nvSpPr>
        <p:spPr>
          <a:xfrm>
            <a:off x="3779912" y="6021288"/>
            <a:ext cx="144016" cy="144016"/>
          </a:xfrm>
          <a:prstGeom prst="actionButton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19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ca-E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ca-ES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ca-ES" sz="2800" b="1" dirty="0" err="1" smtClean="0">
                <a:solidFill>
                  <a:schemeClr val="accent1"/>
                </a:solidFill>
              </a:rPr>
              <a:t>resultados</a:t>
            </a:r>
            <a:r>
              <a:rPr lang="ca-ES" sz="2800" b="1" dirty="0" smtClean="0">
                <a:solidFill>
                  <a:schemeClr val="accent1"/>
                </a:solidFill>
              </a:rPr>
              <a:t>: equipo </a:t>
            </a:r>
            <a:r>
              <a:rPr lang="ca-ES" sz="2800" b="1" dirty="0" err="1" smtClean="0">
                <a:solidFill>
                  <a:schemeClr val="accent1"/>
                </a:solidFill>
              </a:rPr>
              <a:t>y</a:t>
            </a:r>
            <a:r>
              <a:rPr lang="ca-ES" sz="2800" b="1" dirty="0" smtClean="0">
                <a:solidFill>
                  <a:schemeClr val="accent1"/>
                </a:solidFill>
              </a:rPr>
              <a:t> </a:t>
            </a:r>
            <a:r>
              <a:rPr lang="ca-ES" sz="2800" b="1" dirty="0" err="1" smtClean="0">
                <a:solidFill>
                  <a:schemeClr val="accent1"/>
                </a:solidFill>
              </a:rPr>
              <a:t>proceso</a:t>
            </a:r>
            <a:endParaRPr lang="ca-E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61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s-ES_tradnl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es-ES_tradnl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es-ES_tradnl" sz="2800" b="1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es-ES_tradnl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resultados: marco relacional</a:t>
            </a:r>
          </a:p>
          <a:p>
            <a:pPr algn="r"/>
            <a:endParaRPr lang="es-ES_tradnl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xmlns="" val="4056584361"/>
              </p:ext>
            </p:extLst>
          </p:nvPr>
        </p:nvGraphicFramePr>
        <p:xfrm>
          <a:off x="1524000" y="1757040"/>
          <a:ext cx="7368480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35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32532"/>
            <a:ext cx="504056" cy="521967"/>
          </a:xfrm>
          <a:prstGeom prst="rect">
            <a:avLst/>
          </a:prstGeom>
        </p:spPr>
      </p:pic>
      <p:sp>
        <p:nvSpPr>
          <p:cNvPr id="9" name="4 Rectángulo"/>
          <p:cNvSpPr/>
          <p:nvPr/>
        </p:nvSpPr>
        <p:spPr>
          <a:xfrm>
            <a:off x="2771800" y="404664"/>
            <a:ext cx="6372200" cy="432048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s-ES_tradnl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modelo </a:t>
            </a:r>
            <a:r>
              <a:rPr lang="es-ES_tradnl" sz="28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organitzativo</a:t>
            </a:r>
            <a:endParaRPr lang="es-ES_tradnl" sz="2800" b="1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es-ES_tradnl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resultados: marco relacional</a:t>
            </a:r>
          </a:p>
          <a:p>
            <a:pPr algn="r"/>
            <a:endParaRPr lang="es-ES_tradnl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3998"/>
          <a:stretch/>
        </p:blipFill>
        <p:spPr>
          <a:xfrm>
            <a:off x="2079980" y="1844824"/>
            <a:ext cx="6954887" cy="4263876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899592" y="1545813"/>
            <a:ext cx="1226880" cy="1226880"/>
            <a:chOff x="899592" y="1545813"/>
            <a:chExt cx="1226880" cy="1226880"/>
          </a:xfrm>
        </p:grpSpPr>
        <p:sp>
          <p:nvSpPr>
            <p:cNvPr id="10" name="Acorde 9"/>
            <p:cNvSpPr/>
            <p:nvPr/>
          </p:nvSpPr>
          <p:spPr>
            <a:xfrm>
              <a:off x="899592" y="1545813"/>
              <a:ext cx="1226880" cy="1226880"/>
            </a:xfrm>
            <a:prstGeom prst="chord">
              <a:avLst>
                <a:gd name="adj1" fmla="val 4800000"/>
                <a:gd name="adj2" fmla="val 168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prstMaterial="plastic"/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Circular 10"/>
            <p:cNvSpPr/>
            <p:nvPr/>
          </p:nvSpPr>
          <p:spPr>
            <a:xfrm>
              <a:off x="1022280" y="1655408"/>
              <a:ext cx="981504" cy="981504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4F6228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Agrupar 11"/>
          <p:cNvGrpSpPr/>
          <p:nvPr/>
        </p:nvGrpSpPr>
        <p:grpSpPr>
          <a:xfrm>
            <a:off x="899593" y="2895382"/>
            <a:ext cx="736128" cy="3557954"/>
            <a:chOff x="4" y="1351967"/>
            <a:chExt cx="736128" cy="3557954"/>
          </a:xfrm>
        </p:grpSpPr>
        <p:sp>
          <p:nvSpPr>
            <p:cNvPr id="13" name="Rectángulo 12"/>
            <p:cNvSpPr/>
            <p:nvPr/>
          </p:nvSpPr>
          <p:spPr>
            <a:xfrm rot="16200000">
              <a:off x="-1410909" y="2762880"/>
              <a:ext cx="3557954" cy="736128"/>
            </a:xfrm>
            <a:prstGeom prst="rect">
              <a:avLst/>
            </a:prstGeom>
            <a:noFill/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ángulo 13"/>
            <p:cNvSpPr/>
            <p:nvPr/>
          </p:nvSpPr>
          <p:spPr>
            <a:xfrm rot="16200000">
              <a:off x="-1410909" y="2762880"/>
              <a:ext cx="3557954" cy="736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800" b="1" kern="1200" noProof="0" dirty="0" smtClean="0">
                  <a:solidFill>
                    <a:srgbClr val="960000"/>
                  </a:solidFill>
                </a:rPr>
                <a:t>Resultados</a:t>
              </a:r>
              <a:r>
                <a:rPr lang="es-ES_tradnl" sz="1800" b="1" kern="1200" noProof="0" dirty="0" smtClean="0">
                  <a:solidFill>
                    <a:srgbClr val="960000"/>
                  </a:solidFill>
                </a:rPr>
                <a:t>  </a:t>
              </a:r>
              <a:r>
                <a:rPr lang="ca-ES" sz="1800" b="1" kern="1200" dirty="0" smtClean="0">
                  <a:solidFill>
                    <a:srgbClr val="960000"/>
                  </a:solidFill>
                </a:rPr>
                <a:t>  </a:t>
              </a:r>
              <a:endParaRPr lang="ca-ES" sz="1800" b="1" kern="1200" dirty="0">
                <a:solidFill>
                  <a:srgbClr val="960000"/>
                </a:solidFill>
              </a:endParaRPr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14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quarter" idx="12"/>
          </p:nvPr>
        </p:nvSpPr>
        <p:spPr>
          <a:xfrm>
            <a:off x="399700" y="395926"/>
            <a:ext cx="7162800" cy="381000"/>
          </a:xfrm>
        </p:spPr>
        <p:txBody>
          <a:bodyPr/>
          <a:lstStyle/>
          <a:p>
            <a:r>
              <a:rPr lang="ca-ES" sz="2400" spc="-15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Florida Universitària</a:t>
            </a:r>
            <a:r>
              <a:rPr lang="ca-ES" sz="2400" smtClean="0">
                <a:solidFill>
                  <a:schemeClr val="accent1"/>
                </a:solidFill>
              </a:rPr>
              <a:t>.</a:t>
            </a:r>
            <a:endParaRPr lang="ca-ES" sz="2400">
              <a:solidFill>
                <a:schemeClr val="accent1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381000" y="776926"/>
            <a:ext cx="7162800" cy="6858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ca-ES" dirty="0" smtClean="0">
                <a:solidFill>
                  <a:schemeClr val="accent1"/>
                </a:solidFill>
              </a:rPr>
              <a:t>Ensenyament- </a:t>
            </a:r>
            <a:r>
              <a:rPr lang="ca-ES" dirty="0" err="1" smtClean="0">
                <a:solidFill>
                  <a:schemeClr val="accent1"/>
                </a:solidFill>
              </a:rPr>
              <a:t>Aprenentage</a:t>
            </a:r>
            <a:endParaRPr lang="ca-ES" dirty="0">
              <a:solidFill>
                <a:schemeClr val="accent1"/>
              </a:solidFill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179512" y="6484404"/>
            <a:ext cx="3528392" cy="256964"/>
          </a:xfrm>
        </p:spPr>
        <p:txBody>
          <a:bodyPr/>
          <a:lstStyle/>
          <a:p>
            <a:r>
              <a:rPr lang="es-ES" sz="1050" dirty="0" smtClean="0">
                <a:solidFill>
                  <a:schemeClr val="tx2"/>
                </a:solidFill>
              </a:rPr>
              <a:t>©  Pere Soriano / Director  </a:t>
            </a:r>
            <a:r>
              <a:rPr lang="es-ES" sz="1050" dirty="0" err="1" smtClean="0">
                <a:solidFill>
                  <a:schemeClr val="tx2"/>
                </a:solidFill>
              </a:rPr>
              <a:t>Pedagògic</a:t>
            </a:r>
            <a:endParaRPr lang="es-ES" sz="1050" dirty="0">
              <a:solidFill>
                <a:schemeClr val="tx2"/>
              </a:solidFill>
            </a:endParaRPr>
          </a:p>
          <a:p>
            <a:endParaRPr lang="es-ES" sz="1600" dirty="0">
              <a:solidFill>
                <a:schemeClr val="tx2"/>
              </a:solidFill>
            </a:endParaRP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0"/>
          </p:nvPr>
        </p:nvSpPr>
        <p:spPr>
          <a:xfrm>
            <a:off x="381000" y="2438400"/>
            <a:ext cx="8382000" cy="1854696"/>
          </a:xfrm>
        </p:spPr>
        <p:txBody>
          <a:bodyPr/>
          <a:lstStyle/>
          <a:p>
            <a:r>
              <a:rPr lang="es-ES_tradnl" sz="7200" dirty="0" smtClean="0"/>
              <a:t>Gracias</a:t>
            </a:r>
          </a:p>
          <a:p>
            <a:endParaRPr lang="es-ES_tradnl" sz="6000" dirty="0" smtClean="0"/>
          </a:p>
          <a:p>
            <a:endParaRPr lang="es-ES_tradnl" sz="2800" dirty="0" smtClean="0"/>
          </a:p>
          <a:p>
            <a:r>
              <a:rPr lang="es-ES_tradnl" sz="2800" dirty="0" smtClean="0">
                <a:solidFill>
                  <a:srgbClr val="FF6600"/>
                </a:solidFill>
                <a:hlinkClick r:id="rId2"/>
              </a:rPr>
              <a:t>psoriano@florida-uni.es</a:t>
            </a:r>
            <a:endParaRPr lang="es-ES_tradnl" sz="2800" dirty="0" smtClean="0">
              <a:solidFill>
                <a:srgbClr val="FF6600"/>
              </a:solidFill>
            </a:endParaRPr>
          </a:p>
          <a:p>
            <a:endParaRPr lang="es-ES_tradnl" sz="3200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65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grpSp>
        <p:nvGrpSpPr>
          <p:cNvPr id="24" name="Agrupar 23"/>
          <p:cNvGrpSpPr/>
          <p:nvPr/>
        </p:nvGrpSpPr>
        <p:grpSpPr>
          <a:xfrm>
            <a:off x="1295400" y="1700808"/>
            <a:ext cx="6516960" cy="4267944"/>
            <a:chOff x="1295400" y="1700808"/>
            <a:chExt cx="6516960" cy="4267944"/>
          </a:xfrm>
        </p:grpSpPr>
        <p:grpSp>
          <p:nvGrpSpPr>
            <p:cNvPr id="22" name="Agrupar 21"/>
            <p:cNvGrpSpPr/>
            <p:nvPr/>
          </p:nvGrpSpPr>
          <p:grpSpPr>
            <a:xfrm>
              <a:off x="1295400" y="1700808"/>
              <a:ext cx="6359594" cy="4267944"/>
              <a:chOff x="1740798" y="2132856"/>
              <a:chExt cx="5183161" cy="3573209"/>
            </a:xfrm>
          </p:grpSpPr>
          <p:pic>
            <p:nvPicPr>
              <p:cNvPr id="20" name="Imagen 19" descr="Captura de pantalla 2014-06-27 a las 13.24.56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0129" t="9107" r="21917" b="15606"/>
              <a:stretch/>
            </p:blipFill>
            <p:spPr>
              <a:xfrm>
                <a:off x="1763688" y="2132856"/>
                <a:ext cx="5160271" cy="3573209"/>
              </a:xfrm>
              <a:prstGeom prst="rect">
                <a:avLst/>
              </a:prstGeom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1740798" y="4005064"/>
                <a:ext cx="254739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/>
                  <a:buChar char="•"/>
                </a:pPr>
                <a:r>
                  <a:rPr lang="es-ES_tradnl" sz="1200" dirty="0" smtClean="0">
                    <a:solidFill>
                      <a:srgbClr val="FF0000"/>
                    </a:solidFill>
                  </a:rPr>
                  <a:t>Un 12,5% de los parados son titulados superiores y optan al 49% de las ofertas de empleo.</a:t>
                </a:r>
                <a:endParaRPr lang="es-ES_tradnl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CuadroTexto 22"/>
            <p:cNvSpPr txBox="1"/>
            <p:nvPr/>
          </p:nvSpPr>
          <p:spPr>
            <a:xfrm>
              <a:off x="7092280" y="1700808"/>
              <a:ext cx="72008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5606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2 Marcador de texto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143000" cy="334863"/>
          </a:xfrm>
        </p:spPr>
        <p:txBody>
          <a:bodyPr lIns="64291" tIns="32146" rIns="64291" bIns="32146"/>
          <a:lstStyle/>
          <a:p>
            <a:pPr eaLnBrk="1"/>
            <a:endParaRPr lang="es-ES" dirty="0">
              <a:latin typeface="Gill Sans" charset="0"/>
              <a:cs typeface="Gill Sans" charset="0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1143000" y="0"/>
            <a:ext cx="4572000" cy="334863"/>
          </a:xfrm>
          <a:effectLst>
            <a:outerShdw blurRad="50800" dist="38100" dir="2700000" rotWithShape="0">
              <a:srgbClr val="000000">
                <a:alpha val="87999"/>
              </a:srgbClr>
            </a:outerShdw>
          </a:effectLst>
        </p:spPr>
        <p:txBody>
          <a:bodyPr lIns="64291" tIns="32146" rIns="64291" bIns="32146"/>
          <a:lstStyle/>
          <a:p>
            <a:pPr defTabSz="410625">
              <a:defRPr/>
            </a:pP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>
          <a:xfrm>
            <a:off x="5867921" y="0"/>
            <a:ext cx="3276079" cy="334863"/>
          </a:xfrm>
          <a:effectLst>
            <a:outerShdw blurRad="50800" dist="38100" dir="2700000" rotWithShape="0">
              <a:srgbClr val="000000">
                <a:alpha val="87999"/>
              </a:srgbClr>
            </a:outerShdw>
          </a:effectLst>
        </p:spPr>
        <p:txBody>
          <a:bodyPr lIns="64291" tIns="32146" rIns="64291" bIns="32146"/>
          <a:lstStyle/>
          <a:p>
            <a:pPr defTabSz="410625">
              <a:defRPr/>
            </a:pPr>
            <a:endParaRPr lang="es-ES">
              <a:ea typeface="+mn-ea"/>
            </a:endParaRPr>
          </a:p>
        </p:txBody>
      </p:sp>
      <p:pic>
        <p:nvPicPr>
          <p:cNvPr id="27653" name="Picture 2" descr="http://www.floridauniversitaria.es/Style%20Library/Images/florida/campus_flori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4" y="5012904"/>
            <a:ext cx="5065365" cy="187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13 Diagrama"/>
          <p:cNvGraphicFramePr/>
          <p:nvPr>
            <p:extLst>
              <p:ext uri="{D42A27DB-BD31-4B8C-83A1-F6EECF244321}">
                <p14:modId xmlns:p14="http://schemas.microsoft.com/office/powerpoint/2010/main" xmlns="" val="1064598345"/>
              </p:ext>
            </p:extLst>
          </p:nvPr>
        </p:nvGraphicFramePr>
        <p:xfrm>
          <a:off x="1524000" y="1397001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66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droppedImage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2283" y="6431608"/>
            <a:ext cx="1464469" cy="35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5" name="AutoShape 2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FBC350CC-1C5C-5047-886A-9845906826CD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5</a:t>
            </a:fld>
            <a:endParaRPr lang="es-ES" sz="800"/>
          </a:p>
        </p:txBody>
      </p:sp>
      <p:pic>
        <p:nvPicPr>
          <p:cNvPr id="28676" name="Picture 3" descr="dropped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49" y="419695"/>
            <a:ext cx="9233297" cy="555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4" name="AutoShape 4"/>
          <p:cNvSpPr>
            <a:spLocks/>
          </p:cNvSpPr>
          <p:nvPr/>
        </p:nvSpPr>
        <p:spPr bwMode="auto">
          <a:xfrm rot="-522145">
            <a:off x="7589119" y="5598914"/>
            <a:ext cx="1455539" cy="553641"/>
          </a:xfrm>
          <a:custGeom>
            <a:avLst/>
            <a:gdLst>
              <a:gd name="T0" fmla="*/ 1035050 w 21600"/>
              <a:gd name="T1" fmla="*/ 393700 h 21600"/>
              <a:gd name="T2" fmla="*/ 1035050 w 21600"/>
              <a:gd name="T3" fmla="*/ 393700 h 21600"/>
              <a:gd name="T4" fmla="*/ 1035050 w 21600"/>
              <a:gd name="T5" fmla="*/ 393700 h 21600"/>
              <a:gd name="T6" fmla="*/ 1035050 w 21600"/>
              <a:gd name="T7" fmla="*/ 3937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10245" name="AutoShape 5"/>
          <p:cNvSpPr>
            <a:spLocks/>
          </p:cNvSpPr>
          <p:nvPr/>
        </p:nvSpPr>
        <p:spPr bwMode="auto">
          <a:xfrm>
            <a:off x="6911579" y="1232297"/>
            <a:ext cx="990079" cy="91975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7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r>
              <a:rPr lang="es-ES" altLang="es-ES" sz="14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  <a:sym typeface="Arial" pitchFamily="34" charset="0"/>
              </a:rPr>
              <a:t>INFANTIL</a:t>
            </a:r>
            <a:endParaRPr lang="es-ES" altLang="es-ES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4543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1" name="Picture 17" descr="tile_paper_med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076" y="695400"/>
            <a:ext cx="6533182" cy="600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38100" dist="26940" dir="54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2700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1"/>
          <p:cNvSpPr>
            <a:spLocks/>
          </p:cNvSpPr>
          <p:nvPr/>
        </p:nvSpPr>
        <p:spPr bwMode="auto">
          <a:xfrm>
            <a:off x="1026914" y="303610"/>
            <a:ext cx="7000875" cy="6331148"/>
          </a:xfrm>
          <a:prstGeom prst="roundRect">
            <a:avLst>
              <a:gd name="adj" fmla="val 2116"/>
            </a:avLst>
          </a:prstGeom>
          <a:solidFill>
            <a:srgbClr val="7A7A7A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endParaRPr lang="es-ES" alt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30723" name="Group 2"/>
          <p:cNvGrpSpPr>
            <a:grpSpLocks/>
          </p:cNvGrpSpPr>
          <p:nvPr/>
        </p:nvGrpSpPr>
        <p:grpSpPr bwMode="auto">
          <a:xfrm>
            <a:off x="937617" y="133946"/>
            <a:ext cx="7224117" cy="6590109"/>
            <a:chOff x="0" y="0"/>
            <a:chExt cx="10274300" cy="9372600"/>
          </a:xfrm>
        </p:grpSpPr>
        <p:pic>
          <p:nvPicPr>
            <p:cNvPr id="30733" name="Picture 3" descr="droppedImag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74300" cy="937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316" name="AutoShape 4"/>
            <p:cNvSpPr>
              <a:spLocks/>
            </p:cNvSpPr>
            <p:nvPr/>
          </p:nvSpPr>
          <p:spPr bwMode="auto">
            <a:xfrm rot="2774626">
              <a:off x="4878388" y="8532813"/>
              <a:ext cx="647700" cy="647700"/>
            </a:xfrm>
            <a:custGeom>
              <a:avLst/>
              <a:gdLst>
                <a:gd name="T0" fmla="*/ 323850 w 21600"/>
                <a:gd name="T1" fmla="*/ 323850 h 21600"/>
                <a:gd name="T2" fmla="*/ 323850 w 21600"/>
                <a:gd name="T3" fmla="*/ 323850 h 21600"/>
                <a:gd name="T4" fmla="*/ 323850 w 21600"/>
                <a:gd name="T5" fmla="*/ 323850 h 21600"/>
                <a:gd name="T6" fmla="*/ 323850 w 21600"/>
                <a:gd name="T7" fmla="*/ 3238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2FCFB"/>
            </a:solidFill>
            <a:ln w="6350" cap="flat" cmpd="sng">
              <a:solidFill>
                <a:srgbClr val="C0C0C0"/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s-ES_tradnl"/>
            </a:p>
          </p:txBody>
        </p:sp>
        <p:sp>
          <p:nvSpPr>
            <p:cNvPr id="30735" name="AutoShape 5"/>
            <p:cNvSpPr>
              <a:spLocks/>
            </p:cNvSpPr>
            <p:nvPr/>
          </p:nvSpPr>
          <p:spPr bwMode="auto">
            <a:xfrm rot="-3067465">
              <a:off x="1011980" y="2019300"/>
              <a:ext cx="1663701" cy="406401"/>
            </a:xfrm>
            <a:custGeom>
              <a:avLst/>
              <a:gdLst>
                <a:gd name="T0" fmla="*/ 64071821 w 21600"/>
                <a:gd name="T1" fmla="*/ 3823199 h 21600"/>
                <a:gd name="T2" fmla="*/ 64071821 w 21600"/>
                <a:gd name="T3" fmla="*/ 3823199 h 21600"/>
                <a:gd name="T4" fmla="*/ 64071821 w 21600"/>
                <a:gd name="T5" fmla="*/ 3823199 h 21600"/>
                <a:gd name="T6" fmla="*/ 64071821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Secundaría</a:t>
              </a:r>
              <a:endParaRPr lang="es-ES" sz="800"/>
            </a:p>
          </p:txBody>
        </p:sp>
        <p:sp>
          <p:nvSpPr>
            <p:cNvPr id="30736" name="AutoShape 6"/>
            <p:cNvSpPr>
              <a:spLocks/>
            </p:cNvSpPr>
            <p:nvPr/>
          </p:nvSpPr>
          <p:spPr bwMode="auto">
            <a:xfrm rot="4252811">
              <a:off x="228600" y="5905501"/>
              <a:ext cx="1663701" cy="406401"/>
            </a:xfrm>
            <a:custGeom>
              <a:avLst/>
              <a:gdLst>
                <a:gd name="T0" fmla="*/ 64071821 w 21600"/>
                <a:gd name="T1" fmla="*/ 3823199 h 21600"/>
                <a:gd name="T2" fmla="*/ 64071821 w 21600"/>
                <a:gd name="T3" fmla="*/ 3823199 h 21600"/>
                <a:gd name="T4" fmla="*/ 64071821 w 21600"/>
                <a:gd name="T5" fmla="*/ 3823199 h 21600"/>
                <a:gd name="T6" fmla="*/ 64071821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Primaria</a:t>
              </a:r>
              <a:endParaRPr lang="es-ES" sz="800"/>
            </a:p>
          </p:txBody>
        </p:sp>
        <p:sp>
          <p:nvSpPr>
            <p:cNvPr id="30737" name="AutoShape 7"/>
            <p:cNvSpPr>
              <a:spLocks/>
            </p:cNvSpPr>
            <p:nvPr/>
          </p:nvSpPr>
          <p:spPr bwMode="auto">
            <a:xfrm rot="1341449">
              <a:off x="2363107" y="8231217"/>
              <a:ext cx="1663701" cy="406401"/>
            </a:xfrm>
            <a:custGeom>
              <a:avLst/>
              <a:gdLst>
                <a:gd name="T0" fmla="*/ 64071821 w 21600"/>
                <a:gd name="T1" fmla="*/ 3823199 h 21600"/>
                <a:gd name="T2" fmla="*/ 64071821 w 21600"/>
                <a:gd name="T3" fmla="*/ 3823199 h 21600"/>
                <a:gd name="T4" fmla="*/ 64071821 w 21600"/>
                <a:gd name="T5" fmla="*/ 3823199 h 21600"/>
                <a:gd name="T6" fmla="*/ 64071821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Infantil</a:t>
              </a:r>
              <a:endParaRPr lang="es-ES" sz="800"/>
            </a:p>
          </p:txBody>
        </p:sp>
        <p:sp>
          <p:nvSpPr>
            <p:cNvPr id="30738" name="AutoShape 8"/>
            <p:cNvSpPr>
              <a:spLocks/>
            </p:cNvSpPr>
            <p:nvPr/>
          </p:nvSpPr>
          <p:spPr bwMode="auto">
            <a:xfrm rot="2879134">
              <a:off x="7417638" y="2248338"/>
              <a:ext cx="1663701" cy="406401"/>
            </a:xfrm>
            <a:custGeom>
              <a:avLst/>
              <a:gdLst>
                <a:gd name="T0" fmla="*/ 64071821 w 21600"/>
                <a:gd name="T1" fmla="*/ 3823199 h 21600"/>
                <a:gd name="T2" fmla="*/ 64071821 w 21600"/>
                <a:gd name="T3" fmla="*/ 3823199 h 21600"/>
                <a:gd name="T4" fmla="*/ 64071821 w 21600"/>
                <a:gd name="T5" fmla="*/ 3823199 h 21600"/>
                <a:gd name="T6" fmla="*/ 64071821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Grados</a:t>
              </a:r>
              <a:endParaRPr lang="es-ES" sz="800"/>
            </a:p>
          </p:txBody>
        </p:sp>
        <p:sp>
          <p:nvSpPr>
            <p:cNvPr id="30739" name="AutoShape 9"/>
            <p:cNvSpPr>
              <a:spLocks/>
            </p:cNvSpPr>
            <p:nvPr/>
          </p:nvSpPr>
          <p:spPr bwMode="auto">
            <a:xfrm rot="1138832">
              <a:off x="5884394" y="699840"/>
              <a:ext cx="2324101" cy="406401"/>
            </a:xfrm>
            <a:custGeom>
              <a:avLst/>
              <a:gdLst>
                <a:gd name="T0" fmla="*/ 125033513 w 21600"/>
                <a:gd name="T1" fmla="*/ 3823199 h 21600"/>
                <a:gd name="T2" fmla="*/ 125033513 w 21600"/>
                <a:gd name="T3" fmla="*/ 3823199 h 21600"/>
                <a:gd name="T4" fmla="*/ 125033513 w 21600"/>
                <a:gd name="T5" fmla="*/ 3823199 h 21600"/>
                <a:gd name="T6" fmla="*/ 125033513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Form. Profesional</a:t>
              </a:r>
              <a:endParaRPr lang="es-ES" sz="800"/>
            </a:p>
          </p:txBody>
        </p:sp>
        <p:sp>
          <p:nvSpPr>
            <p:cNvPr id="30740" name="AutoShape 10"/>
            <p:cNvSpPr>
              <a:spLocks/>
            </p:cNvSpPr>
            <p:nvPr/>
          </p:nvSpPr>
          <p:spPr bwMode="auto">
            <a:xfrm rot="60000">
              <a:off x="4867007" y="1560705"/>
              <a:ext cx="2324101" cy="1016001"/>
            </a:xfrm>
            <a:custGeom>
              <a:avLst/>
              <a:gdLst>
                <a:gd name="T0" fmla="*/ 125033513 w 21600"/>
                <a:gd name="T1" fmla="*/ 23894885 h 21600"/>
                <a:gd name="T2" fmla="*/ 125033513 w 21600"/>
                <a:gd name="T3" fmla="*/ 23894885 h 21600"/>
                <a:gd name="T4" fmla="*/ 125033513 w 21600"/>
                <a:gd name="T5" fmla="*/ 23894885 h 21600"/>
                <a:gd name="T6" fmla="*/ 125033513 w 21600"/>
                <a:gd name="T7" fmla="*/ 2389488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410751"/>
              <a:r>
                <a:rPr lang="es-ES" sz="1400">
                  <a:solidFill>
                    <a:srgbClr val="606060"/>
                  </a:solidFill>
                </a:rPr>
                <a:t>Formación y aprendizaje para el empleo</a:t>
              </a:r>
              <a:endParaRPr lang="es-ES" sz="800"/>
            </a:p>
          </p:txBody>
        </p:sp>
        <p:sp>
          <p:nvSpPr>
            <p:cNvPr id="30741" name="AutoShape 11"/>
            <p:cNvSpPr>
              <a:spLocks/>
            </p:cNvSpPr>
            <p:nvPr/>
          </p:nvSpPr>
          <p:spPr bwMode="auto">
            <a:xfrm>
              <a:off x="5537200" y="8509000"/>
              <a:ext cx="876425" cy="406400"/>
            </a:xfrm>
            <a:custGeom>
              <a:avLst/>
              <a:gdLst>
                <a:gd name="T0" fmla="*/ 17780594 w 21600"/>
                <a:gd name="T1" fmla="*/ 3823170 h 21600"/>
                <a:gd name="T2" fmla="*/ 17780594 w 21600"/>
                <a:gd name="T3" fmla="*/ 3823170 h 21600"/>
                <a:gd name="T4" fmla="*/ 17780594 w 21600"/>
                <a:gd name="T5" fmla="*/ 3823170 h 21600"/>
                <a:gd name="T6" fmla="*/ 17780594 w 21600"/>
                <a:gd name="T7" fmla="*/ 382317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410751"/>
              <a:r>
                <a:rPr lang="es-ES" sz="1400">
                  <a:solidFill>
                    <a:srgbClr val="FFFFFF"/>
                  </a:solidFill>
                </a:rPr>
                <a:t>Majors</a:t>
              </a:r>
              <a:endParaRPr lang="es-ES" sz="800"/>
            </a:p>
          </p:txBody>
        </p:sp>
        <p:sp>
          <p:nvSpPr>
            <p:cNvPr id="30742" name="AutoShape 12"/>
            <p:cNvSpPr>
              <a:spLocks/>
            </p:cNvSpPr>
            <p:nvPr/>
          </p:nvSpPr>
          <p:spPr bwMode="auto">
            <a:xfrm rot="-3067465">
              <a:off x="7379538" y="7150538"/>
              <a:ext cx="1663701" cy="406401"/>
            </a:xfrm>
            <a:custGeom>
              <a:avLst/>
              <a:gdLst>
                <a:gd name="T0" fmla="*/ 64071821 w 21600"/>
                <a:gd name="T1" fmla="*/ 3823199 h 21600"/>
                <a:gd name="T2" fmla="*/ 64071821 w 21600"/>
                <a:gd name="T3" fmla="*/ 3823199 h 21600"/>
                <a:gd name="T4" fmla="*/ 64071821 w 21600"/>
                <a:gd name="T5" fmla="*/ 3823199 h 21600"/>
                <a:gd name="T6" fmla="*/ 64071821 w 21600"/>
                <a:gd name="T7" fmla="*/ 382319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410751"/>
              <a:r>
                <a:rPr lang="es-ES" sz="1400">
                  <a:solidFill>
                    <a:srgbClr val="FFFFFF"/>
                  </a:solidFill>
                </a:rPr>
                <a:t>Post-grados</a:t>
              </a:r>
              <a:endParaRPr lang="es-ES" sz="800"/>
            </a:p>
          </p:txBody>
        </p:sp>
      </p:grpSp>
      <p:sp>
        <p:nvSpPr>
          <p:cNvPr id="13325" name="AutoShape 13"/>
          <p:cNvSpPr>
            <a:spLocks/>
          </p:cNvSpPr>
          <p:nvPr/>
        </p:nvSpPr>
        <p:spPr bwMode="auto">
          <a:xfrm rot="16201443">
            <a:off x="-531874" y="3071255"/>
            <a:ext cx="2671092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r>
              <a:rPr lang="es-ES" altLang="es-ES" sz="4200">
                <a:solidFill>
                  <a:srgbClr val="B8AEC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ENTORNO</a:t>
            </a:r>
            <a:endParaRPr lang="es-ES" altLang="es-ES" smtClean="0"/>
          </a:p>
        </p:txBody>
      </p:sp>
      <p:sp>
        <p:nvSpPr>
          <p:cNvPr id="13326" name="AutoShape 14"/>
          <p:cNvSpPr>
            <a:spLocks/>
          </p:cNvSpPr>
          <p:nvPr/>
        </p:nvSpPr>
        <p:spPr bwMode="auto">
          <a:xfrm rot="5427929">
            <a:off x="6759774" y="3116461"/>
            <a:ext cx="2964656" cy="714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r>
              <a:rPr lang="es-ES" altLang="es-ES" sz="4200">
                <a:solidFill>
                  <a:srgbClr val="B8AEC7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ENTORNO</a:t>
            </a:r>
            <a:endParaRPr lang="es-ES" altLang="es-ES" smtClean="0"/>
          </a:p>
        </p:txBody>
      </p:sp>
      <p:sp>
        <p:nvSpPr>
          <p:cNvPr id="13327" name="AutoShape 15"/>
          <p:cNvSpPr>
            <a:spLocks/>
          </p:cNvSpPr>
          <p:nvPr/>
        </p:nvSpPr>
        <p:spPr bwMode="auto">
          <a:xfrm>
            <a:off x="1044773" y="276820"/>
            <a:ext cx="2232422" cy="785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>
              <a:defRPr/>
            </a:pPr>
            <a:r>
              <a:rPr lang="es-ES" altLang="es-ES" sz="23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Macroprocesoscorporativos</a:t>
            </a:r>
            <a:endParaRPr lang="es-ES" altLang="es-ES" smtClean="0"/>
          </a:p>
        </p:txBody>
      </p:sp>
      <p:sp>
        <p:nvSpPr>
          <p:cNvPr id="13328" name="AutoShape 16"/>
          <p:cNvSpPr>
            <a:spLocks/>
          </p:cNvSpPr>
          <p:nvPr/>
        </p:nvSpPr>
        <p:spPr bwMode="auto">
          <a:xfrm>
            <a:off x="1250156" y="1866305"/>
            <a:ext cx="6438305" cy="892969"/>
          </a:xfrm>
          <a:prstGeom prst="leftRightArrow">
            <a:avLst>
              <a:gd name="adj1" fmla="val 73250"/>
              <a:gd name="adj2" fmla="val 26036"/>
            </a:avLst>
          </a:prstGeom>
          <a:solidFill>
            <a:srgbClr val="F50000"/>
          </a:solidFill>
          <a:ln>
            <a:noFill/>
          </a:ln>
          <a:effectLst>
            <a:outerShdw blurRad="38100" dist="127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Light" charset="0"/>
                <a:cs typeface="Helvetica Light" charset="0"/>
                <a:sym typeface="Helvetica Light" charset="0"/>
              </a:rPr>
              <a:t>Dirección</a:t>
            </a:r>
            <a:endParaRPr lang="es-ES" sz="800"/>
          </a:p>
        </p:txBody>
      </p:sp>
      <p:sp>
        <p:nvSpPr>
          <p:cNvPr id="13329" name="AutoShape 17"/>
          <p:cNvSpPr>
            <a:spLocks/>
          </p:cNvSpPr>
          <p:nvPr/>
        </p:nvSpPr>
        <p:spPr bwMode="auto">
          <a:xfrm>
            <a:off x="1250156" y="2643187"/>
            <a:ext cx="6438305" cy="892969"/>
          </a:xfrm>
          <a:prstGeom prst="leftRightArrow">
            <a:avLst>
              <a:gd name="adj1" fmla="val 73250"/>
              <a:gd name="adj2" fmla="val 26036"/>
            </a:avLst>
          </a:prstGeom>
          <a:solidFill>
            <a:srgbClr val="5D00B6"/>
          </a:solidFill>
          <a:ln>
            <a:noFill/>
          </a:ln>
          <a:effectLst>
            <a:outerShdw blurRad="38100" dist="127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Light" charset="0"/>
                <a:cs typeface="Helvetica Light" charset="0"/>
                <a:sym typeface="Helvetica Light" charset="0"/>
              </a:rPr>
              <a:t>Innovación</a:t>
            </a:r>
            <a:endParaRPr lang="es-ES" sz="800"/>
          </a:p>
        </p:txBody>
      </p:sp>
      <p:sp>
        <p:nvSpPr>
          <p:cNvPr id="13330" name="AutoShape 18"/>
          <p:cNvSpPr>
            <a:spLocks/>
          </p:cNvSpPr>
          <p:nvPr/>
        </p:nvSpPr>
        <p:spPr bwMode="auto">
          <a:xfrm>
            <a:off x="1294805" y="3491508"/>
            <a:ext cx="6438305" cy="892969"/>
          </a:xfrm>
          <a:prstGeom prst="leftRightArrow">
            <a:avLst>
              <a:gd name="adj1" fmla="val 73250"/>
              <a:gd name="adj2" fmla="val 26036"/>
            </a:avLst>
          </a:prstGeom>
          <a:solidFill>
            <a:srgbClr val="1532AC"/>
          </a:solidFill>
          <a:ln>
            <a:noFill/>
          </a:ln>
          <a:effectLst>
            <a:outerShdw blurRad="38100" dist="127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r>
              <a:rPr lang="es-ES" alt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Clave</a:t>
            </a:r>
            <a:endParaRPr lang="es-ES" altLang="es-ES" smtClean="0"/>
          </a:p>
        </p:txBody>
      </p:sp>
      <p:sp>
        <p:nvSpPr>
          <p:cNvPr id="13331" name="AutoShape 19"/>
          <p:cNvSpPr>
            <a:spLocks/>
          </p:cNvSpPr>
          <p:nvPr/>
        </p:nvSpPr>
        <p:spPr bwMode="auto">
          <a:xfrm>
            <a:off x="1348383" y="4384476"/>
            <a:ext cx="6438305" cy="892969"/>
          </a:xfrm>
          <a:prstGeom prst="leftRightArrow">
            <a:avLst>
              <a:gd name="adj1" fmla="val 73250"/>
              <a:gd name="adj2" fmla="val 26036"/>
            </a:avLst>
          </a:prstGeom>
          <a:solidFill>
            <a:srgbClr val="3C8025"/>
          </a:solidFill>
          <a:ln>
            <a:noFill/>
          </a:ln>
          <a:effectLst>
            <a:outerShdw blurRad="38100" dist="127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r>
              <a:rPr lang="es-ES" alt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Soporte</a:t>
            </a:r>
            <a:endParaRPr lang="es-ES" altLang="es-ES" smtClean="0"/>
          </a:p>
        </p:txBody>
      </p:sp>
      <p:sp>
        <p:nvSpPr>
          <p:cNvPr id="30731" name="AutoShape 20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A6EB4EFB-E08B-BB43-9A6D-F3FD9F837749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7</a:t>
            </a:fld>
            <a:endParaRPr lang="es-ES" sz="800"/>
          </a:p>
        </p:txBody>
      </p:sp>
      <p:sp>
        <p:nvSpPr>
          <p:cNvPr id="23" name="CuadroTexto 22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324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2518172" y="1080492"/>
            <a:ext cx="1651992" cy="15537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40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DIRECCIÓN:  ¿QUÉ?</a:t>
            </a:r>
            <a:endParaRPr lang="es-ES" sz="800"/>
          </a:p>
        </p:txBody>
      </p:sp>
      <p:sp>
        <p:nvSpPr>
          <p:cNvPr id="14338" name="AutoShape 2"/>
          <p:cNvSpPr>
            <a:spLocks/>
          </p:cNvSpPr>
          <p:nvPr/>
        </p:nvSpPr>
        <p:spPr bwMode="auto">
          <a:xfrm>
            <a:off x="2446734" y="3357562"/>
            <a:ext cx="2125266" cy="19556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61177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I+D+I</a:t>
            </a:r>
          </a:p>
          <a:p>
            <a:pPr algn="ctr" defTabSz="410751"/>
            <a:r>
              <a:rPr lang="es-E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DEFINIR QUÉ HACER</a:t>
            </a:r>
            <a:endParaRPr lang="es-ES" sz="800"/>
          </a:p>
        </p:txBody>
      </p:sp>
      <p:sp>
        <p:nvSpPr>
          <p:cNvPr id="14339" name="AutoShape 3"/>
          <p:cNvSpPr>
            <a:spLocks/>
          </p:cNvSpPr>
          <p:nvPr/>
        </p:nvSpPr>
        <p:spPr bwMode="auto">
          <a:xfrm>
            <a:off x="5589984" y="3366492"/>
            <a:ext cx="2125266" cy="19556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4F7A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SOPORTE:¿QUÉ AYUDA?</a:t>
            </a:r>
            <a:endParaRPr lang="es-ES" sz="800"/>
          </a:p>
        </p:txBody>
      </p:sp>
      <p:sp>
        <p:nvSpPr>
          <p:cNvPr id="14340" name="AutoShape 4"/>
          <p:cNvSpPr>
            <a:spLocks/>
          </p:cNvSpPr>
          <p:nvPr/>
        </p:nvSpPr>
        <p:spPr bwMode="auto">
          <a:xfrm>
            <a:off x="5545336" y="1080492"/>
            <a:ext cx="2125266" cy="13751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371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0751"/>
            <a:r>
              <a:rPr lang="es-ES" sz="17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CLAVE:  ¿COMO?</a:t>
            </a:r>
            <a:endParaRPr lang="es-ES" sz="800"/>
          </a:p>
        </p:txBody>
      </p:sp>
      <p:sp>
        <p:nvSpPr>
          <p:cNvPr id="14341" name="AutoShape 5"/>
          <p:cNvSpPr>
            <a:spLocks/>
          </p:cNvSpPr>
          <p:nvPr/>
        </p:nvSpPr>
        <p:spPr bwMode="auto">
          <a:xfrm>
            <a:off x="4071937" y="1544836"/>
            <a:ext cx="1518047" cy="625078"/>
          </a:xfrm>
          <a:prstGeom prst="rightArrow">
            <a:avLst>
              <a:gd name="adj1" fmla="val 32000"/>
              <a:gd name="adj2" fmla="val 62862"/>
            </a:avLst>
          </a:prstGeom>
          <a:solidFill>
            <a:srgbClr val="FF40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endParaRPr lang="es-ES" alt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4342" name="AutoShape 6"/>
          <p:cNvSpPr>
            <a:spLocks/>
          </p:cNvSpPr>
          <p:nvPr/>
        </p:nvSpPr>
        <p:spPr bwMode="auto">
          <a:xfrm rot="16200000">
            <a:off x="6500813" y="2643188"/>
            <a:ext cx="1366242" cy="625078"/>
          </a:xfrm>
          <a:prstGeom prst="rightArrow">
            <a:avLst>
              <a:gd name="adj1" fmla="val 32000"/>
              <a:gd name="adj2" fmla="val 62860"/>
            </a:avLst>
          </a:prstGeom>
          <a:solidFill>
            <a:srgbClr val="4F7A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endParaRPr lang="es-ES" alt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4343" name="AutoShape 7"/>
          <p:cNvSpPr>
            <a:spLocks/>
          </p:cNvSpPr>
          <p:nvPr/>
        </p:nvSpPr>
        <p:spPr bwMode="auto">
          <a:xfrm rot="16200000">
            <a:off x="3219152" y="2647652"/>
            <a:ext cx="1366242" cy="625078"/>
          </a:xfrm>
          <a:prstGeom prst="rightArrow">
            <a:avLst>
              <a:gd name="adj1" fmla="val 32000"/>
              <a:gd name="adj2" fmla="val 62860"/>
            </a:avLst>
          </a:prstGeom>
          <a:solidFill>
            <a:srgbClr val="61177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1pPr>
            <a:lvl2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2pPr>
            <a:lvl3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3pPr>
            <a:lvl4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4pPr>
            <a:lvl5pPr defTabSz="584200"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5pPr>
            <a:lvl6pPr marL="13716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6pPr>
            <a:lvl7pPr marL="18288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7pPr>
            <a:lvl8pPr marL="22860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8pPr>
            <a:lvl9pPr marL="2743200" defTabSz="58420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defRPr>
            </a:lvl9pPr>
          </a:lstStyle>
          <a:p>
            <a:pPr algn="ctr">
              <a:defRPr/>
            </a:pPr>
            <a:endParaRPr lang="es-ES" alt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V="1">
            <a:off x="4148956" y="2275954"/>
            <a:ext cx="1360661" cy="12278"/>
          </a:xfrm>
          <a:prstGeom prst="line">
            <a:avLst/>
          </a:prstGeom>
          <a:noFill/>
          <a:ln w="38100" cap="rnd">
            <a:solidFill>
              <a:srgbClr val="2C1376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 flipV="1">
            <a:off x="2553891" y="2652118"/>
            <a:ext cx="3349" cy="671959"/>
          </a:xfrm>
          <a:prstGeom prst="line">
            <a:avLst/>
          </a:prstGeom>
          <a:noFill/>
          <a:ln w="38100" cap="rnd">
            <a:solidFill>
              <a:srgbClr val="FF4013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31755" name="AutoShape 10"/>
          <p:cNvSpPr>
            <a:spLocks/>
          </p:cNvSpPr>
          <p:nvPr/>
        </p:nvSpPr>
        <p:spPr bwMode="auto">
          <a:xfrm>
            <a:off x="2551659" y="2853035"/>
            <a:ext cx="1042541" cy="285750"/>
          </a:xfrm>
          <a:custGeom>
            <a:avLst/>
            <a:gdLst>
              <a:gd name="T0" fmla="*/ 50890623 w 21600"/>
              <a:gd name="T1" fmla="*/ 3823170 h 21600"/>
              <a:gd name="T2" fmla="*/ 50890623 w 21600"/>
              <a:gd name="T3" fmla="*/ 3823170 h 21600"/>
              <a:gd name="T4" fmla="*/ 50890623 w 21600"/>
              <a:gd name="T5" fmla="*/ 3823170 h 21600"/>
              <a:gd name="T6" fmla="*/ 50890623 w 21600"/>
              <a:gd name="T7" fmla="*/ 382317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/>
          <a:p>
            <a:pPr algn="ctr" defTabSz="410751"/>
            <a:r>
              <a:rPr lang="es-ES" sz="1400">
                <a:solidFill>
                  <a:srgbClr val="FF4013"/>
                </a:solidFill>
              </a:rPr>
              <a:t>FEEDBACK</a:t>
            </a:r>
            <a:endParaRPr lang="es-ES" sz="800"/>
          </a:p>
        </p:txBody>
      </p:sp>
      <p:sp>
        <p:nvSpPr>
          <p:cNvPr id="31756" name="AutoShape 11"/>
          <p:cNvSpPr>
            <a:spLocks/>
          </p:cNvSpPr>
          <p:nvPr/>
        </p:nvSpPr>
        <p:spPr bwMode="auto">
          <a:xfrm>
            <a:off x="4330899" y="2339578"/>
            <a:ext cx="1042541" cy="285750"/>
          </a:xfrm>
          <a:custGeom>
            <a:avLst/>
            <a:gdLst>
              <a:gd name="T0" fmla="*/ 50890623 w 21600"/>
              <a:gd name="T1" fmla="*/ 3823170 h 21600"/>
              <a:gd name="T2" fmla="*/ 50890623 w 21600"/>
              <a:gd name="T3" fmla="*/ 3823170 h 21600"/>
              <a:gd name="T4" fmla="*/ 50890623 w 21600"/>
              <a:gd name="T5" fmla="*/ 3823170 h 21600"/>
              <a:gd name="T6" fmla="*/ 50890623 w 21600"/>
              <a:gd name="T7" fmla="*/ 382317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/>
          <a:p>
            <a:pPr algn="ctr" defTabSz="410751"/>
            <a:r>
              <a:rPr lang="es-ES" sz="1400">
                <a:solidFill>
                  <a:srgbClr val="371A94"/>
                </a:solidFill>
              </a:rPr>
              <a:t>FEEDBACK</a:t>
            </a:r>
            <a:endParaRPr lang="es-ES" sz="800"/>
          </a:p>
        </p:txBody>
      </p:sp>
      <p:sp>
        <p:nvSpPr>
          <p:cNvPr id="31757" name="AutoShape 12"/>
          <p:cNvSpPr>
            <a:spLocks/>
          </p:cNvSpPr>
          <p:nvPr/>
        </p:nvSpPr>
        <p:spPr bwMode="auto">
          <a:xfrm>
            <a:off x="4545211" y="4259461"/>
            <a:ext cx="1042541" cy="285750"/>
          </a:xfrm>
          <a:custGeom>
            <a:avLst/>
            <a:gdLst>
              <a:gd name="T0" fmla="*/ 50890623 w 21600"/>
              <a:gd name="T1" fmla="*/ 3823170 h 21600"/>
              <a:gd name="T2" fmla="*/ 50890623 w 21600"/>
              <a:gd name="T3" fmla="*/ 3823170 h 21600"/>
              <a:gd name="T4" fmla="*/ 50890623 w 21600"/>
              <a:gd name="T5" fmla="*/ 3823170 h 21600"/>
              <a:gd name="T6" fmla="*/ 50890623 w 21600"/>
              <a:gd name="T7" fmla="*/ 382317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/>
          <a:p>
            <a:pPr algn="ctr" defTabSz="410751"/>
            <a:r>
              <a:rPr lang="es-ES" sz="1400">
                <a:solidFill>
                  <a:srgbClr val="4F7A28"/>
                </a:solidFill>
              </a:rPr>
              <a:t>FEEDBACK</a:t>
            </a:r>
            <a:endParaRPr lang="es-ES" sz="800"/>
          </a:p>
        </p:txBody>
      </p:sp>
      <p:sp>
        <p:nvSpPr>
          <p:cNvPr id="31758" name="AutoShape 13"/>
          <p:cNvSpPr>
            <a:spLocks/>
          </p:cNvSpPr>
          <p:nvPr/>
        </p:nvSpPr>
        <p:spPr bwMode="auto">
          <a:xfrm>
            <a:off x="5991821" y="2723555"/>
            <a:ext cx="1042541" cy="285750"/>
          </a:xfrm>
          <a:custGeom>
            <a:avLst/>
            <a:gdLst>
              <a:gd name="T0" fmla="*/ 50890623 w 21600"/>
              <a:gd name="T1" fmla="*/ 3823170 h 21600"/>
              <a:gd name="T2" fmla="*/ 50890623 w 21600"/>
              <a:gd name="T3" fmla="*/ 3823170 h 21600"/>
              <a:gd name="T4" fmla="*/ 50890623 w 21600"/>
              <a:gd name="T5" fmla="*/ 3823170 h 21600"/>
              <a:gd name="T6" fmla="*/ 50890623 w 21600"/>
              <a:gd name="T7" fmla="*/ 382317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5" tIns="35705" rIns="35705" bIns="35705" anchor="ctr"/>
          <a:lstStyle/>
          <a:p>
            <a:pPr algn="ctr" defTabSz="410751"/>
            <a:r>
              <a:rPr lang="es-ES" sz="1400">
                <a:solidFill>
                  <a:srgbClr val="002E7A"/>
                </a:solidFill>
              </a:rPr>
              <a:t>FEEDBACK</a:t>
            </a:r>
            <a:endParaRPr lang="es-ES" sz="800"/>
          </a:p>
        </p:txBody>
      </p:sp>
      <p:sp>
        <p:nvSpPr>
          <p:cNvPr id="31759" name="Line 14"/>
          <p:cNvSpPr>
            <a:spLocks noChangeShapeType="1"/>
          </p:cNvSpPr>
          <p:nvPr/>
        </p:nvSpPr>
        <p:spPr bwMode="auto">
          <a:xfrm flipV="1">
            <a:off x="4580930" y="4152305"/>
            <a:ext cx="1007939" cy="20092"/>
          </a:xfrm>
          <a:prstGeom prst="line">
            <a:avLst/>
          </a:prstGeom>
          <a:noFill/>
          <a:ln w="38100" cap="rnd">
            <a:solidFill>
              <a:srgbClr val="4F7A28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sp>
        <p:nvSpPr>
          <p:cNvPr id="31760" name="Line 15"/>
          <p:cNvSpPr>
            <a:spLocks noChangeShapeType="1"/>
          </p:cNvSpPr>
          <p:nvPr/>
        </p:nvSpPr>
        <p:spPr bwMode="auto">
          <a:xfrm flipH="1" flipV="1">
            <a:off x="5843365" y="2443387"/>
            <a:ext cx="1116" cy="832693"/>
          </a:xfrm>
          <a:prstGeom prst="line">
            <a:avLst/>
          </a:prstGeom>
          <a:noFill/>
          <a:ln w="38100" cap="rnd">
            <a:solidFill>
              <a:srgbClr val="2C1376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s-ES_tradnl"/>
          </a:p>
        </p:txBody>
      </p:sp>
      <p:graphicFrame>
        <p:nvGraphicFramePr>
          <p:cNvPr id="14352" name="Group 16"/>
          <p:cNvGraphicFramePr>
            <a:graphicFrameLocks noGrp="1"/>
          </p:cNvGraphicFramePr>
          <p:nvPr/>
        </p:nvGraphicFramePr>
        <p:xfrm>
          <a:off x="759023" y="2035969"/>
          <a:ext cx="1169789" cy="2625328"/>
        </p:xfrm>
        <a:graphic>
          <a:graphicData uri="http://schemas.openxmlformats.org/drawingml/2006/table">
            <a:tbl>
              <a:tblPr/>
              <a:tblGrid>
                <a:gridCol w="1169789"/>
              </a:tblGrid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DIRECCIÓN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2400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INNOVACIÓN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22B3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CLAVE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2AA"/>
                    </a:solidFill>
                  </a:tcPr>
                </a:tc>
              </a:tr>
              <a:tr h="656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0"/>
                          <a:cs typeface="Helvetica" charset="0"/>
                          <a:sym typeface="Helvetica" charset="0"/>
                        </a:rPr>
                        <a:t>PROCESOS DE SOPORTE</a:t>
                      </a:r>
                      <a:endParaRPr kumimoji="0" lang="es-ES" sz="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ea typeface="ＭＳ Ｐゴシック" charset="0"/>
                        <a:cs typeface="Helvetica" charset="0"/>
                        <a:sym typeface="Helvetica" charset="0"/>
                      </a:endParaRPr>
                    </a:p>
                  </a:txBody>
                  <a:tcPr marL="35719" marR="35719" marT="35719" marB="35719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7A28"/>
                    </a:solidFill>
                  </a:tcPr>
                </a:tc>
              </a:tr>
            </a:tbl>
          </a:graphicData>
        </a:graphic>
      </p:graphicFrame>
      <p:pic>
        <p:nvPicPr>
          <p:cNvPr id="31773" name="Picture 34" descr="droppedImage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2283" y="6431608"/>
            <a:ext cx="1464469" cy="35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74" name="AutoShape 35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67780C3D-A8A9-0F4F-83EB-2DD7072CDC8C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8</a:t>
            </a:fld>
            <a:endParaRPr lang="es-ES" sz="800"/>
          </a:p>
        </p:txBody>
      </p:sp>
      <p:sp>
        <p:nvSpPr>
          <p:cNvPr id="21" name="CuadroTexto 20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5348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1899" y="917526"/>
            <a:ext cx="7134820" cy="525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71" name="Picture 3" descr="droppedImage.png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2283" y="6431608"/>
            <a:ext cx="1464469" cy="35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2" name="AutoShape 4"/>
          <p:cNvSpPr>
            <a:spLocks/>
          </p:cNvSpPr>
          <p:nvPr/>
        </p:nvSpPr>
        <p:spPr bwMode="auto">
          <a:xfrm>
            <a:off x="4446984" y="6509742"/>
            <a:ext cx="241102" cy="258961"/>
          </a:xfrm>
          <a:custGeom>
            <a:avLst/>
            <a:gdLst>
              <a:gd name="T0" fmla="*/ 2721785 w 21600"/>
              <a:gd name="T1" fmla="*/ 3139928 h 21600"/>
              <a:gd name="T2" fmla="*/ 2721785 w 21600"/>
              <a:gd name="T3" fmla="*/ 3139928 h 21600"/>
              <a:gd name="T4" fmla="*/ 2721785 w 21600"/>
              <a:gd name="T5" fmla="*/ 3139928 h 21600"/>
              <a:gd name="T6" fmla="*/ 2721785 w 21600"/>
              <a:gd name="T7" fmla="*/ 313992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10751"/>
            <a:fld id="{A1FB4D15-A33E-C144-83B3-B58E9F64A609}" type="slidenum">
              <a:rPr lang="es-ES" sz="1300">
                <a:latin typeface="Gill Sans" charset="0"/>
                <a:cs typeface="Gill Sans" charset="0"/>
                <a:sym typeface="Gill Sans" charset="0"/>
              </a:rPr>
              <a:pPr algn="ctr" defTabSz="410751"/>
              <a:t>9</a:t>
            </a:fld>
            <a:endParaRPr lang="es-ES" sz="800"/>
          </a:p>
        </p:txBody>
      </p:sp>
      <p:sp>
        <p:nvSpPr>
          <p:cNvPr id="7" name="CuadroTexto 6"/>
          <p:cNvSpPr txBox="1"/>
          <p:nvPr/>
        </p:nvSpPr>
        <p:spPr>
          <a:xfrm>
            <a:off x="0" y="19891"/>
            <a:ext cx="1691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800" dirty="0" smtClean="0">
                <a:solidFill>
                  <a:srgbClr val="FFFFFF"/>
                </a:solidFill>
              </a:rPr>
              <a:t>P. Soriano.2014</a:t>
            </a:r>
            <a:endParaRPr lang="ca-ES" sz="800" dirty="0">
              <a:solidFill>
                <a:srgbClr val="FFFFFF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724128" y="16117"/>
            <a:ext cx="3419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b="1" dirty="0" smtClean="0">
                <a:solidFill>
                  <a:srgbClr val="FFFFFF"/>
                </a:solidFill>
              </a:rPr>
              <a:t>                              I CONGRESO  DE F. PROFESIONAL</a:t>
            </a:r>
            <a:endParaRPr lang="ca-E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7310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Florida Universitar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Florida Universitaria</Template>
  <TotalTime>1713</TotalTime>
  <Words>1277</Words>
  <Application>Microsoft Macintosh PowerPoint</Application>
  <PresentationFormat>Presentación en pantalla (4:3)</PresentationFormat>
  <Paragraphs>253</Paragraphs>
  <Slides>35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Plantilla Florida Universitaria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vgomez</dc:creator>
  <cp:lastModifiedBy>Usuario</cp:lastModifiedBy>
  <cp:revision>113</cp:revision>
  <dcterms:created xsi:type="dcterms:W3CDTF">2008-08-24T16:10:56Z</dcterms:created>
  <dcterms:modified xsi:type="dcterms:W3CDTF">2015-11-18T15:49:37Z</dcterms:modified>
</cp:coreProperties>
</file>